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5143500" type="screen16x9"/>
  <p:notesSz cx="6858000" cy="9144000"/>
  <p:embeddedFontLst>
    <p:embeddedFont>
      <p:font typeface="Roboto Slab" charset="0"/>
      <p:regular r:id="rId23"/>
      <p:bold r:id="rId24"/>
    </p:embeddedFont>
    <p:embeddedFont>
      <p:font typeface="Roboto"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111" d="100"/>
          <a:sy n="111" d="100"/>
        </p:scale>
        <p:origin x="-634" y="-82"/>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d6621f37c1_0_30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d6621f37c1_0_3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d6621f37c1_0_2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d6621f37c1_0_2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d6621f37c1_0_1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d6621f37c1_0_1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d6621f37c1_0_2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d6621f37c1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d6621f37c1_0_2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d6621f37c1_0_2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d6621f37c1_0_18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d6621f37c1_0_1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d6621f37c1_0_2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d6621f37c1_0_2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d6621f37c1_0_2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d6621f37c1_0_2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d6621f37c1_0_25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d6621f37c1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d6621f37c1_0_2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d6621f37c1_0_2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d6621f37c1_0_3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d6621f37c1_0_3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d6621f37c1_0_18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d6621f37c1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d6621f37c1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d6621f37c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d6621f37c1_0_17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d6621f37c1_0_1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d6621f37c1_0_1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d6621f37c1_0_1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d6621f37c1_0_2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d6621f37c1_0_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d6621f37c1_0_2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d6621f37c1_0_2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d6621f37c1_0_2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d6621f37c1_0_2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d6621f37c1_0_20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d6621f37c1_0_2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1524800" y="672606"/>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sp>
        <p:nvSpPr>
          <p:cNvPr id="11" name="Google Shape;11;p2"/>
          <p:cNvSpPr/>
          <p:nvPr/>
        </p:nvSpPr>
        <p:spPr>
          <a:xfrm rot="10800000">
            <a:off x="6537563" y="33429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cxnSp>
        <p:nvCxnSpPr>
          <p:cNvPr id="12" name="Google Shape;12;p2"/>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13" name="Google Shape;13;p2"/>
          <p:cNvSpPr txBox="1">
            <a:spLocks noGrp="1"/>
          </p:cNvSpPr>
          <p:nvPr>
            <p:ph type="ctrTitle"/>
          </p:nvPr>
        </p:nvSpPr>
        <p:spPr>
          <a:xfrm>
            <a:off x="1680302" y="1188925"/>
            <a:ext cx="5783400" cy="1457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000"/>
              <a:buNone/>
              <a:defRPr sz="4000"/>
            </a:lvl1pPr>
            <a:lvl2pPr lvl="1" algn="ctr">
              <a:spcBef>
                <a:spcPts val="0"/>
              </a:spcBef>
              <a:spcAft>
                <a:spcPts val="0"/>
              </a:spcAft>
              <a:buSzPts val="4000"/>
              <a:buNone/>
              <a:defRPr sz="4000"/>
            </a:lvl2pPr>
            <a:lvl3pPr lvl="2" algn="ctr">
              <a:spcBef>
                <a:spcPts val="0"/>
              </a:spcBef>
              <a:spcAft>
                <a:spcPts val="0"/>
              </a:spcAft>
              <a:buSzPts val="4000"/>
              <a:buNone/>
              <a:defRPr sz="4000"/>
            </a:lvl3pPr>
            <a:lvl4pPr lvl="3" algn="ctr">
              <a:spcBef>
                <a:spcPts val="0"/>
              </a:spcBef>
              <a:spcAft>
                <a:spcPts val="0"/>
              </a:spcAft>
              <a:buSzPts val="4000"/>
              <a:buNone/>
              <a:defRPr sz="4000"/>
            </a:lvl4pPr>
            <a:lvl5pPr lvl="4" algn="ctr">
              <a:spcBef>
                <a:spcPts val="0"/>
              </a:spcBef>
              <a:spcAft>
                <a:spcPts val="0"/>
              </a:spcAft>
              <a:buSzPts val="4000"/>
              <a:buNone/>
              <a:defRPr sz="4000"/>
            </a:lvl5pPr>
            <a:lvl6pPr lvl="5" algn="ctr">
              <a:spcBef>
                <a:spcPts val="0"/>
              </a:spcBef>
              <a:spcAft>
                <a:spcPts val="0"/>
              </a:spcAft>
              <a:buSzPts val="4000"/>
              <a:buNone/>
              <a:defRPr sz="4000"/>
            </a:lvl6pPr>
            <a:lvl7pPr lvl="6" algn="ctr">
              <a:spcBef>
                <a:spcPts val="0"/>
              </a:spcBef>
              <a:spcAft>
                <a:spcPts val="0"/>
              </a:spcAft>
              <a:buSzPts val="4000"/>
              <a:buNone/>
              <a:defRPr sz="4000"/>
            </a:lvl7pPr>
            <a:lvl8pPr lvl="7" algn="ctr">
              <a:spcBef>
                <a:spcPts val="0"/>
              </a:spcBef>
              <a:spcAft>
                <a:spcPts val="0"/>
              </a:spcAft>
              <a:buSzPts val="4000"/>
              <a:buNone/>
              <a:defRPr sz="4000"/>
            </a:lvl8pPr>
            <a:lvl9pPr lvl="8" algn="ctr">
              <a:spcBef>
                <a:spcPts val="0"/>
              </a:spcBef>
              <a:spcAft>
                <a:spcPts val="0"/>
              </a:spcAft>
              <a:buSzPts val="4000"/>
              <a:buNone/>
              <a:defRPr sz="4000"/>
            </a:lvl9pPr>
          </a:lstStyle>
          <a:p>
            <a:endParaRPr/>
          </a:p>
        </p:txBody>
      </p:sp>
      <p:sp>
        <p:nvSpPr>
          <p:cNvPr id="14" name="Google Shape;14;p2"/>
          <p:cNvSpPr txBox="1">
            <a:spLocks noGrp="1"/>
          </p:cNvSpPr>
          <p:nvPr>
            <p:ph type="subTitle" idx="1"/>
          </p:nvPr>
        </p:nvSpPr>
        <p:spPr>
          <a:xfrm>
            <a:off x="1680302" y="3049450"/>
            <a:ext cx="5783400" cy="9090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1pPr>
            <a:lvl2pPr lvl="1"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2pPr>
            <a:lvl3pPr lvl="2"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3pPr>
            <a:lvl4pPr lvl="3"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4pPr>
            <a:lvl5pPr lvl="4"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5pPr>
            <a:lvl6pPr lvl="5"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6pPr>
            <a:lvl7pPr lvl="6"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7pPr>
            <a:lvl8pPr lvl="7"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8pPr>
            <a:lvl9pPr lvl="8"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9pPr>
          </a:lstStyle>
          <a:p>
            <a:endParaRPr/>
          </a:p>
        </p:txBody>
      </p:sp>
      <p:sp>
        <p:nvSpPr>
          <p:cNvPr id="15" name="Google Shape;15;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2"/>
        <p:cNvGrpSpPr/>
        <p:nvPr/>
      </p:nvGrpSpPr>
      <p:grpSpPr>
        <a:xfrm>
          <a:off x="0" y="0"/>
          <a:ext cx="0" cy="0"/>
          <a:chOff x="0" y="0"/>
          <a:chExt cx="0" cy="0"/>
        </a:xfrm>
      </p:grpSpPr>
      <p:sp>
        <p:nvSpPr>
          <p:cNvPr id="53" name="Google Shape;53;p11"/>
          <p:cNvSpPr/>
          <p:nvPr/>
        </p:nvSpPr>
        <p:spPr>
          <a:xfrm>
            <a:off x="150" y="5076825"/>
            <a:ext cx="9143700" cy="666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11"/>
          <p:cNvSpPr txBox="1">
            <a:spLocks noGrp="1"/>
          </p:cNvSpPr>
          <p:nvPr>
            <p:ph type="title" hasCustomPrompt="1"/>
          </p:nvPr>
        </p:nvSpPr>
        <p:spPr>
          <a:xfrm>
            <a:off x="387900" y="1152450"/>
            <a:ext cx="8368200" cy="15384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accent5"/>
              </a:buClr>
              <a:buSzPts val="13000"/>
              <a:buNone/>
              <a:defRPr sz="13000">
                <a:solidFill>
                  <a:schemeClr val="accent5"/>
                </a:solidFill>
              </a:defRPr>
            </a:lvl1pPr>
            <a:lvl2pPr lvl="1" algn="ctr">
              <a:spcBef>
                <a:spcPts val="0"/>
              </a:spcBef>
              <a:spcAft>
                <a:spcPts val="0"/>
              </a:spcAft>
              <a:buClr>
                <a:schemeClr val="accent5"/>
              </a:buClr>
              <a:buSzPts val="13000"/>
              <a:buNone/>
              <a:defRPr sz="13000">
                <a:solidFill>
                  <a:schemeClr val="accent5"/>
                </a:solidFill>
              </a:defRPr>
            </a:lvl2pPr>
            <a:lvl3pPr lvl="2" algn="ctr">
              <a:spcBef>
                <a:spcPts val="0"/>
              </a:spcBef>
              <a:spcAft>
                <a:spcPts val="0"/>
              </a:spcAft>
              <a:buClr>
                <a:schemeClr val="accent5"/>
              </a:buClr>
              <a:buSzPts val="13000"/>
              <a:buNone/>
              <a:defRPr sz="13000">
                <a:solidFill>
                  <a:schemeClr val="accent5"/>
                </a:solidFill>
              </a:defRPr>
            </a:lvl3pPr>
            <a:lvl4pPr lvl="3" algn="ctr">
              <a:spcBef>
                <a:spcPts val="0"/>
              </a:spcBef>
              <a:spcAft>
                <a:spcPts val="0"/>
              </a:spcAft>
              <a:buClr>
                <a:schemeClr val="accent5"/>
              </a:buClr>
              <a:buSzPts val="13000"/>
              <a:buNone/>
              <a:defRPr sz="13000">
                <a:solidFill>
                  <a:schemeClr val="accent5"/>
                </a:solidFill>
              </a:defRPr>
            </a:lvl4pPr>
            <a:lvl5pPr lvl="4" algn="ctr">
              <a:spcBef>
                <a:spcPts val="0"/>
              </a:spcBef>
              <a:spcAft>
                <a:spcPts val="0"/>
              </a:spcAft>
              <a:buClr>
                <a:schemeClr val="accent5"/>
              </a:buClr>
              <a:buSzPts val="13000"/>
              <a:buNone/>
              <a:defRPr sz="13000">
                <a:solidFill>
                  <a:schemeClr val="accent5"/>
                </a:solidFill>
              </a:defRPr>
            </a:lvl5pPr>
            <a:lvl6pPr lvl="5" algn="ctr">
              <a:spcBef>
                <a:spcPts val="0"/>
              </a:spcBef>
              <a:spcAft>
                <a:spcPts val="0"/>
              </a:spcAft>
              <a:buClr>
                <a:schemeClr val="accent5"/>
              </a:buClr>
              <a:buSzPts val="13000"/>
              <a:buNone/>
              <a:defRPr sz="13000">
                <a:solidFill>
                  <a:schemeClr val="accent5"/>
                </a:solidFill>
              </a:defRPr>
            </a:lvl6pPr>
            <a:lvl7pPr lvl="6" algn="ctr">
              <a:spcBef>
                <a:spcPts val="0"/>
              </a:spcBef>
              <a:spcAft>
                <a:spcPts val="0"/>
              </a:spcAft>
              <a:buClr>
                <a:schemeClr val="accent5"/>
              </a:buClr>
              <a:buSzPts val="13000"/>
              <a:buNone/>
              <a:defRPr sz="13000">
                <a:solidFill>
                  <a:schemeClr val="accent5"/>
                </a:solidFill>
              </a:defRPr>
            </a:lvl7pPr>
            <a:lvl8pPr lvl="7" algn="ctr">
              <a:spcBef>
                <a:spcPts val="0"/>
              </a:spcBef>
              <a:spcAft>
                <a:spcPts val="0"/>
              </a:spcAft>
              <a:buClr>
                <a:schemeClr val="accent5"/>
              </a:buClr>
              <a:buSzPts val="13000"/>
              <a:buNone/>
              <a:defRPr sz="13000">
                <a:solidFill>
                  <a:schemeClr val="accent5"/>
                </a:solidFill>
              </a:defRPr>
            </a:lvl8pPr>
            <a:lvl9pPr lvl="8" algn="ctr">
              <a:spcBef>
                <a:spcPts val="0"/>
              </a:spcBef>
              <a:spcAft>
                <a:spcPts val="0"/>
              </a:spcAft>
              <a:buClr>
                <a:schemeClr val="accent5"/>
              </a:buClr>
              <a:buSzPts val="13000"/>
              <a:buNone/>
              <a:defRPr sz="13000">
                <a:solidFill>
                  <a:schemeClr val="accent5"/>
                </a:solidFill>
              </a:defRPr>
            </a:lvl9pPr>
          </a:lstStyle>
          <a:p>
            <a:r>
              <a:t>xx%</a:t>
            </a:r>
          </a:p>
        </p:txBody>
      </p:sp>
      <p:sp>
        <p:nvSpPr>
          <p:cNvPr id="55" name="Google Shape;55;p11"/>
          <p:cNvSpPr txBox="1">
            <a:spLocks noGrp="1"/>
          </p:cNvSpPr>
          <p:nvPr>
            <p:ph type="body" idx="1"/>
          </p:nvPr>
        </p:nvSpPr>
        <p:spPr>
          <a:xfrm>
            <a:off x="387900" y="2919450"/>
            <a:ext cx="8368200" cy="10716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56" name="Google Shape;56;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7"/>
        <p:cNvGrpSpPr/>
        <p:nvPr/>
      </p:nvGrpSpPr>
      <p:grpSpPr>
        <a:xfrm>
          <a:off x="0" y="0"/>
          <a:ext cx="0" cy="0"/>
          <a:chOff x="0" y="0"/>
          <a:chExt cx="0" cy="0"/>
        </a:xfrm>
      </p:grpSpPr>
      <p:sp>
        <p:nvSpPr>
          <p:cNvPr id="58" name="Google Shape;58;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
        <p:cNvGrpSpPr/>
        <p:nvPr/>
      </p:nvGrpSpPr>
      <p:grpSpPr>
        <a:xfrm>
          <a:off x="0" y="0"/>
          <a:ext cx="0" cy="0"/>
          <a:chOff x="0" y="0"/>
          <a:chExt cx="0" cy="0"/>
        </a:xfrm>
      </p:grpSpPr>
      <p:cxnSp>
        <p:nvCxnSpPr>
          <p:cNvPr id="17" name="Google Shape;17;p3"/>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18" name="Google Shape;18;p3"/>
          <p:cNvSpPr txBox="1">
            <a:spLocks noGrp="1"/>
          </p:cNvSpPr>
          <p:nvPr>
            <p:ph type="title"/>
          </p:nvPr>
        </p:nvSpPr>
        <p:spPr>
          <a:xfrm>
            <a:off x="480750" y="1764950"/>
            <a:ext cx="8222100" cy="907500"/>
          </a:xfrm>
          <a:prstGeom prst="rect">
            <a:avLst/>
          </a:prstGeom>
        </p:spPr>
        <p:txBody>
          <a:bodyPr spcFirstLastPara="1" wrap="square" lIns="91425" tIns="91425" rIns="91425" bIns="91425" anchor="b" anchorCtr="0">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
        <p:nvSpPr>
          <p:cNvPr id="19" name="Google Shape;19;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cxnSp>
        <p:nvCxnSpPr>
          <p:cNvPr id="21" name="Google Shape;21;p4"/>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22" name="Google Shape;22;p4"/>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3" name="Google Shape;23;p4"/>
          <p:cNvSpPr txBox="1">
            <a:spLocks noGrp="1"/>
          </p:cNvSpPr>
          <p:nvPr>
            <p:ph type="body" idx="1"/>
          </p:nvPr>
        </p:nvSpPr>
        <p:spPr>
          <a:xfrm>
            <a:off x="387900" y="1489824"/>
            <a:ext cx="8368200" cy="30789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4" name="Google Shape;24;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
        <p:cNvGrpSpPr/>
        <p:nvPr/>
      </p:nvGrpSpPr>
      <p:grpSpPr>
        <a:xfrm>
          <a:off x="0" y="0"/>
          <a:ext cx="0" cy="0"/>
          <a:chOff x="0" y="0"/>
          <a:chExt cx="0" cy="0"/>
        </a:xfrm>
      </p:grpSpPr>
      <p:cxnSp>
        <p:nvCxnSpPr>
          <p:cNvPr id="26" name="Google Shape;26;p5"/>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27" name="Google Shape;27;p5"/>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8" name="Google Shape;28;p5"/>
          <p:cNvSpPr txBox="1">
            <a:spLocks noGrp="1"/>
          </p:cNvSpPr>
          <p:nvPr>
            <p:ph type="body" idx="1"/>
          </p:nvPr>
        </p:nvSpPr>
        <p:spPr>
          <a:xfrm>
            <a:off x="387900" y="1489825"/>
            <a:ext cx="3999900" cy="3078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9" name="Google Shape;29;p5"/>
          <p:cNvSpPr txBox="1">
            <a:spLocks noGrp="1"/>
          </p:cNvSpPr>
          <p:nvPr>
            <p:ph type="body" idx="2"/>
          </p:nvPr>
        </p:nvSpPr>
        <p:spPr>
          <a:xfrm>
            <a:off x="4756200" y="1489825"/>
            <a:ext cx="3999900" cy="3078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0" name="Google Shape;30;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3" name="Google Shape;33;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4"/>
        <p:cNvGrpSpPr/>
        <p:nvPr/>
      </p:nvGrpSpPr>
      <p:grpSpPr>
        <a:xfrm>
          <a:off x="0" y="0"/>
          <a:ext cx="0" cy="0"/>
          <a:chOff x="0" y="0"/>
          <a:chExt cx="0" cy="0"/>
        </a:xfrm>
      </p:grpSpPr>
      <p:cxnSp>
        <p:nvCxnSpPr>
          <p:cNvPr id="35" name="Google Shape;35;p7"/>
          <p:cNvCxnSpPr/>
          <p:nvPr/>
        </p:nvCxnSpPr>
        <p:spPr>
          <a:xfrm>
            <a:off x="489218" y="1412277"/>
            <a:ext cx="331500" cy="0"/>
          </a:xfrm>
          <a:prstGeom prst="straightConnector1">
            <a:avLst/>
          </a:prstGeom>
          <a:noFill/>
          <a:ln w="38100" cap="flat" cmpd="sng">
            <a:solidFill>
              <a:schemeClr val="accent4"/>
            </a:solidFill>
            <a:prstDash val="solid"/>
            <a:round/>
            <a:headEnd type="none" w="sm" len="sm"/>
            <a:tailEnd type="none" w="sm" len="sm"/>
          </a:ln>
        </p:spPr>
      </p:cxnSp>
      <p:sp>
        <p:nvSpPr>
          <p:cNvPr id="36" name="Google Shape;36;p7"/>
          <p:cNvSpPr txBox="1">
            <a:spLocks noGrp="1"/>
          </p:cNvSpPr>
          <p:nvPr>
            <p:ph type="title"/>
          </p:nvPr>
        </p:nvSpPr>
        <p:spPr>
          <a:xfrm>
            <a:off x="3879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7" name="Google Shape;37;p7"/>
          <p:cNvSpPr txBox="1">
            <a:spLocks noGrp="1"/>
          </p:cNvSpPr>
          <p:nvPr>
            <p:ph type="body" idx="1"/>
          </p:nvPr>
        </p:nvSpPr>
        <p:spPr>
          <a:xfrm>
            <a:off x="387900" y="1594025"/>
            <a:ext cx="2808000" cy="26811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8" name="Google Shape;38;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9"/>
        <p:cNvGrpSpPr/>
        <p:nvPr/>
      </p:nvGrpSpPr>
      <p:grpSpPr>
        <a:xfrm>
          <a:off x="0" y="0"/>
          <a:ext cx="0" cy="0"/>
          <a:chOff x="0" y="0"/>
          <a:chExt cx="0" cy="0"/>
        </a:xfrm>
      </p:grpSpPr>
      <p:sp>
        <p:nvSpPr>
          <p:cNvPr id="40" name="Google Shape;40;p8"/>
          <p:cNvSpPr txBox="1">
            <a:spLocks noGrp="1"/>
          </p:cNvSpPr>
          <p:nvPr>
            <p:ph type="title"/>
          </p:nvPr>
        </p:nvSpPr>
        <p:spPr>
          <a:xfrm>
            <a:off x="490250" y="526350"/>
            <a:ext cx="56187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41" name="Google Shape;41;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2"/>
        <p:cNvGrpSpPr/>
        <p:nvPr/>
      </p:nvGrpSpPr>
      <p:grpSpPr>
        <a:xfrm>
          <a:off x="0" y="0"/>
          <a:ext cx="0" cy="0"/>
          <a:chOff x="0" y="0"/>
          <a:chExt cx="0" cy="0"/>
        </a:xfrm>
      </p:grpSpPr>
      <p:sp>
        <p:nvSpPr>
          <p:cNvPr id="43" name="Google Shape;43;p9"/>
          <p:cNvSpPr/>
          <p:nvPr/>
        </p:nvSpPr>
        <p:spPr>
          <a:xfrm>
            <a:off x="4572000" y="-75"/>
            <a:ext cx="4572000" cy="514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4" name="Google Shape;44;p9"/>
          <p:cNvCxnSpPr/>
          <p:nvPr/>
        </p:nvCxnSpPr>
        <p:spPr>
          <a:xfrm>
            <a:off x="5029675" y="4495503"/>
            <a:ext cx="540900" cy="0"/>
          </a:xfrm>
          <a:prstGeom prst="straightConnector1">
            <a:avLst/>
          </a:prstGeom>
          <a:noFill/>
          <a:ln w="38100" cap="flat" cmpd="sng">
            <a:solidFill>
              <a:schemeClr val="accent5"/>
            </a:solidFill>
            <a:prstDash val="solid"/>
            <a:round/>
            <a:headEnd type="none" w="sm" len="sm"/>
            <a:tailEnd type="none" w="sm" len="sm"/>
          </a:ln>
        </p:spPr>
      </p:cxnSp>
      <p:sp>
        <p:nvSpPr>
          <p:cNvPr id="45" name="Google Shape;45;p9"/>
          <p:cNvSpPr txBox="1">
            <a:spLocks noGrp="1"/>
          </p:cNvSpPr>
          <p:nvPr>
            <p:ph type="title"/>
          </p:nvPr>
        </p:nvSpPr>
        <p:spPr>
          <a:xfrm>
            <a:off x="265500" y="1209075"/>
            <a:ext cx="4045200" cy="1506300"/>
          </a:xfrm>
          <a:prstGeom prst="rect">
            <a:avLst/>
          </a:prstGeom>
        </p:spPr>
        <p:txBody>
          <a:bodyPr spcFirstLastPara="1" wrap="square" lIns="91425" tIns="91425" rIns="91425" bIns="91425" anchor="b" anchorCtr="0">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a:endParaRPr/>
          </a:p>
        </p:txBody>
      </p:sp>
      <p:sp>
        <p:nvSpPr>
          <p:cNvPr id="46" name="Google Shape;46;p9"/>
          <p:cNvSpPr txBox="1">
            <a:spLocks noGrp="1"/>
          </p:cNvSpPr>
          <p:nvPr>
            <p:ph type="subTitle" idx="1"/>
          </p:nvPr>
        </p:nvSpPr>
        <p:spPr>
          <a:xfrm>
            <a:off x="265500" y="2769001"/>
            <a:ext cx="4045200" cy="13455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Clr>
                <a:schemeClr val="accent5"/>
              </a:buClr>
              <a:buSzPts val="2100"/>
              <a:buNone/>
              <a:defRPr sz="2100">
                <a:solidFill>
                  <a:schemeClr val="accent5"/>
                </a:solidFill>
              </a:defRPr>
            </a:lvl1pPr>
            <a:lvl2pPr lvl="1" algn="ctr">
              <a:lnSpc>
                <a:spcPct val="100000"/>
              </a:lnSpc>
              <a:spcBef>
                <a:spcPts val="0"/>
              </a:spcBef>
              <a:spcAft>
                <a:spcPts val="0"/>
              </a:spcAft>
              <a:buClr>
                <a:schemeClr val="accent5"/>
              </a:buClr>
              <a:buSzPts val="2100"/>
              <a:buNone/>
              <a:defRPr sz="2100">
                <a:solidFill>
                  <a:schemeClr val="accent5"/>
                </a:solidFill>
              </a:defRPr>
            </a:lvl2pPr>
            <a:lvl3pPr lvl="2" algn="ctr">
              <a:lnSpc>
                <a:spcPct val="100000"/>
              </a:lnSpc>
              <a:spcBef>
                <a:spcPts val="0"/>
              </a:spcBef>
              <a:spcAft>
                <a:spcPts val="0"/>
              </a:spcAft>
              <a:buClr>
                <a:schemeClr val="accent5"/>
              </a:buClr>
              <a:buSzPts val="2100"/>
              <a:buNone/>
              <a:defRPr sz="2100">
                <a:solidFill>
                  <a:schemeClr val="accent5"/>
                </a:solidFill>
              </a:defRPr>
            </a:lvl3pPr>
            <a:lvl4pPr lvl="3" algn="ctr">
              <a:lnSpc>
                <a:spcPct val="100000"/>
              </a:lnSpc>
              <a:spcBef>
                <a:spcPts val="0"/>
              </a:spcBef>
              <a:spcAft>
                <a:spcPts val="0"/>
              </a:spcAft>
              <a:buClr>
                <a:schemeClr val="accent5"/>
              </a:buClr>
              <a:buSzPts val="2100"/>
              <a:buNone/>
              <a:defRPr sz="2100">
                <a:solidFill>
                  <a:schemeClr val="accent5"/>
                </a:solidFill>
              </a:defRPr>
            </a:lvl4pPr>
            <a:lvl5pPr lvl="4" algn="ctr">
              <a:lnSpc>
                <a:spcPct val="100000"/>
              </a:lnSpc>
              <a:spcBef>
                <a:spcPts val="0"/>
              </a:spcBef>
              <a:spcAft>
                <a:spcPts val="0"/>
              </a:spcAft>
              <a:buClr>
                <a:schemeClr val="accent5"/>
              </a:buClr>
              <a:buSzPts val="2100"/>
              <a:buNone/>
              <a:defRPr sz="2100">
                <a:solidFill>
                  <a:schemeClr val="accent5"/>
                </a:solidFill>
              </a:defRPr>
            </a:lvl5pPr>
            <a:lvl6pPr lvl="5" algn="ctr">
              <a:lnSpc>
                <a:spcPct val="100000"/>
              </a:lnSpc>
              <a:spcBef>
                <a:spcPts val="0"/>
              </a:spcBef>
              <a:spcAft>
                <a:spcPts val="0"/>
              </a:spcAft>
              <a:buClr>
                <a:schemeClr val="accent5"/>
              </a:buClr>
              <a:buSzPts val="2100"/>
              <a:buNone/>
              <a:defRPr sz="2100">
                <a:solidFill>
                  <a:schemeClr val="accent5"/>
                </a:solidFill>
              </a:defRPr>
            </a:lvl6pPr>
            <a:lvl7pPr lvl="6" algn="ctr">
              <a:lnSpc>
                <a:spcPct val="100000"/>
              </a:lnSpc>
              <a:spcBef>
                <a:spcPts val="0"/>
              </a:spcBef>
              <a:spcAft>
                <a:spcPts val="0"/>
              </a:spcAft>
              <a:buClr>
                <a:schemeClr val="accent5"/>
              </a:buClr>
              <a:buSzPts val="2100"/>
              <a:buNone/>
              <a:defRPr sz="2100">
                <a:solidFill>
                  <a:schemeClr val="accent5"/>
                </a:solidFill>
              </a:defRPr>
            </a:lvl7pPr>
            <a:lvl8pPr lvl="7" algn="ctr">
              <a:lnSpc>
                <a:spcPct val="100000"/>
              </a:lnSpc>
              <a:spcBef>
                <a:spcPts val="0"/>
              </a:spcBef>
              <a:spcAft>
                <a:spcPts val="0"/>
              </a:spcAft>
              <a:buClr>
                <a:schemeClr val="accent5"/>
              </a:buClr>
              <a:buSzPts val="2100"/>
              <a:buNone/>
              <a:defRPr sz="2100">
                <a:solidFill>
                  <a:schemeClr val="accent5"/>
                </a:solidFill>
              </a:defRPr>
            </a:lvl8pPr>
            <a:lvl9pPr lvl="8" algn="ctr">
              <a:lnSpc>
                <a:spcPct val="100000"/>
              </a:lnSpc>
              <a:spcBef>
                <a:spcPts val="0"/>
              </a:spcBef>
              <a:spcAft>
                <a:spcPts val="0"/>
              </a:spcAft>
              <a:buClr>
                <a:schemeClr val="accent5"/>
              </a:buClr>
              <a:buSzPts val="2100"/>
              <a:buNone/>
              <a:defRPr sz="2100">
                <a:solidFill>
                  <a:schemeClr val="accent5"/>
                </a:solidFill>
              </a:defRPr>
            </a:lvl9pPr>
          </a:lstStyle>
          <a:p>
            <a:endParaRPr/>
          </a:p>
        </p:txBody>
      </p:sp>
      <p:sp>
        <p:nvSpPr>
          <p:cNvPr id="47" name="Google Shape;47;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8" name="Google Shape;4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9"/>
        <p:cNvGrpSpPr/>
        <p:nvPr/>
      </p:nvGrpSpPr>
      <p:grpSpPr>
        <a:xfrm>
          <a:off x="0" y="0"/>
          <a:ext cx="0" cy="0"/>
          <a:chOff x="0" y="0"/>
          <a:chExt cx="0" cy="0"/>
        </a:xfrm>
      </p:grpSpPr>
      <p:sp>
        <p:nvSpPr>
          <p:cNvPr id="50" name="Google Shape;50;p10"/>
          <p:cNvSpPr txBox="1">
            <a:spLocks noGrp="1"/>
          </p:cNvSpPr>
          <p:nvPr>
            <p:ph type="body" idx="1"/>
          </p:nvPr>
        </p:nvSpPr>
        <p:spPr>
          <a:xfrm>
            <a:off x="319500" y="4233725"/>
            <a:ext cx="5998800" cy="5988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a:endParaRPr/>
          </a:p>
        </p:txBody>
      </p:sp>
      <p:sp>
        <p:nvSpPr>
          <p:cNvPr id="51" name="Google Shape;51;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rina">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87900" y="458025"/>
            <a:ext cx="8368200" cy="686100"/>
          </a:xfrm>
          <a:prstGeom prst="rect">
            <a:avLst/>
          </a:prstGeom>
          <a:noFill/>
          <a:ln>
            <a:noFill/>
          </a:ln>
        </p:spPr>
        <p:txBody>
          <a:bodyPr spcFirstLastPara="1" wrap="square" lIns="91425" tIns="91425" rIns="91425" bIns="91425" anchor="b" anchorCtr="0">
            <a:normAutofit/>
          </a:bodyPr>
          <a:lstStyle>
            <a:lvl1pPr lvl="0">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1pPr>
            <a:lvl2pPr lvl="1">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2pPr>
            <a:lvl3pPr lvl="2">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3pPr>
            <a:lvl4pPr lvl="3">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4pPr>
            <a:lvl5pPr lvl="4">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5pPr>
            <a:lvl6pPr lvl="5">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6pPr>
            <a:lvl7pPr lvl="6">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7pPr>
            <a:lvl8pPr lvl="7">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8pPr>
            <a:lvl9pPr lvl="8">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9pPr>
          </a:lstStyle>
          <a:p>
            <a:endParaRPr/>
          </a:p>
        </p:txBody>
      </p:sp>
      <p:sp>
        <p:nvSpPr>
          <p:cNvPr id="7" name="Google Shape;7;p1"/>
          <p:cNvSpPr txBox="1">
            <a:spLocks noGrp="1"/>
          </p:cNvSpPr>
          <p:nvPr>
            <p:ph type="body" idx="1"/>
          </p:nvPr>
        </p:nvSpPr>
        <p:spPr>
          <a:xfrm>
            <a:off x="387900" y="1489824"/>
            <a:ext cx="8368200" cy="30789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marL="914400" lvl="1"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1"/>
                </a:solidFill>
                <a:latin typeface="Roboto"/>
                <a:ea typeface="Roboto"/>
                <a:cs typeface="Roboto"/>
                <a:sym typeface="Roboto"/>
              </a:defRPr>
            </a:lvl1pPr>
            <a:lvl2pPr lvl="1" algn="r">
              <a:buNone/>
              <a:defRPr sz="1000">
                <a:solidFill>
                  <a:schemeClr val="dk1"/>
                </a:solidFill>
                <a:latin typeface="Roboto"/>
                <a:ea typeface="Roboto"/>
                <a:cs typeface="Roboto"/>
                <a:sym typeface="Roboto"/>
              </a:defRPr>
            </a:lvl2pPr>
            <a:lvl3pPr lvl="2" algn="r">
              <a:buNone/>
              <a:defRPr sz="1000">
                <a:solidFill>
                  <a:schemeClr val="dk1"/>
                </a:solidFill>
                <a:latin typeface="Roboto"/>
                <a:ea typeface="Roboto"/>
                <a:cs typeface="Roboto"/>
                <a:sym typeface="Roboto"/>
              </a:defRPr>
            </a:lvl3pPr>
            <a:lvl4pPr lvl="3" algn="r">
              <a:buNone/>
              <a:defRPr sz="1000">
                <a:solidFill>
                  <a:schemeClr val="dk1"/>
                </a:solidFill>
                <a:latin typeface="Roboto"/>
                <a:ea typeface="Roboto"/>
                <a:cs typeface="Roboto"/>
                <a:sym typeface="Roboto"/>
              </a:defRPr>
            </a:lvl4pPr>
            <a:lvl5pPr lvl="4" algn="r">
              <a:buNone/>
              <a:defRPr sz="1000">
                <a:solidFill>
                  <a:schemeClr val="dk1"/>
                </a:solidFill>
                <a:latin typeface="Roboto"/>
                <a:ea typeface="Roboto"/>
                <a:cs typeface="Roboto"/>
                <a:sym typeface="Roboto"/>
              </a:defRPr>
            </a:lvl5pPr>
            <a:lvl6pPr lvl="5" algn="r">
              <a:buNone/>
              <a:defRPr sz="1000">
                <a:solidFill>
                  <a:schemeClr val="dk1"/>
                </a:solidFill>
                <a:latin typeface="Roboto"/>
                <a:ea typeface="Roboto"/>
                <a:cs typeface="Roboto"/>
                <a:sym typeface="Roboto"/>
              </a:defRPr>
            </a:lvl6pPr>
            <a:lvl7pPr lvl="6" algn="r">
              <a:buNone/>
              <a:defRPr sz="1000">
                <a:solidFill>
                  <a:schemeClr val="dk1"/>
                </a:solidFill>
                <a:latin typeface="Roboto"/>
                <a:ea typeface="Roboto"/>
                <a:cs typeface="Roboto"/>
                <a:sym typeface="Roboto"/>
              </a:defRPr>
            </a:lvl7pPr>
            <a:lvl8pPr lvl="7" algn="r">
              <a:buNone/>
              <a:defRPr sz="1000">
                <a:solidFill>
                  <a:schemeClr val="dk1"/>
                </a:solidFill>
                <a:latin typeface="Roboto"/>
                <a:ea typeface="Roboto"/>
                <a:cs typeface="Roboto"/>
                <a:sym typeface="Roboto"/>
              </a:defRPr>
            </a:lvl8pPr>
            <a:lvl9pPr lvl="8" algn="r">
              <a:buNone/>
              <a:defRPr sz="1000">
                <a:solidFill>
                  <a:schemeClr val="dk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pl"/>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3"/>
          <p:cNvSpPr txBox="1">
            <a:spLocks noGrp="1"/>
          </p:cNvSpPr>
          <p:nvPr>
            <p:ph type="ctrTitle"/>
          </p:nvPr>
        </p:nvSpPr>
        <p:spPr>
          <a:xfrm>
            <a:off x="2055375" y="1359100"/>
            <a:ext cx="5797500" cy="14088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pl"/>
              <a:t>Licencje i prawa </a:t>
            </a:r>
            <a:endParaRPr/>
          </a:p>
          <a:p>
            <a:pPr marL="0" lvl="0" indent="0" algn="ctr" rtl="0">
              <a:spcBef>
                <a:spcPts val="0"/>
              </a:spcBef>
              <a:spcAft>
                <a:spcPts val="0"/>
              </a:spcAft>
              <a:buNone/>
            </a:pPr>
            <a:r>
              <a:rPr lang="pl"/>
              <a:t>autorskie. </a:t>
            </a:r>
            <a:endParaRPr/>
          </a:p>
        </p:txBody>
      </p:sp>
      <p:pic>
        <p:nvPicPr>
          <p:cNvPr id="64" name="Google Shape;64;p13"/>
          <p:cNvPicPr preferRelativeResize="0"/>
          <p:nvPr/>
        </p:nvPicPr>
        <p:blipFill>
          <a:blip r:embed="rId3">
            <a:alphaModFix/>
          </a:blip>
          <a:stretch>
            <a:fillRect/>
          </a:stretch>
        </p:blipFill>
        <p:spPr>
          <a:xfrm>
            <a:off x="213301" y="2571750"/>
            <a:ext cx="3549775" cy="23676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2"/>
          <p:cNvSpPr txBox="1">
            <a:spLocks noGrp="1"/>
          </p:cNvSpPr>
          <p:nvPr>
            <p:ph type="ctrTitle"/>
          </p:nvPr>
        </p:nvSpPr>
        <p:spPr>
          <a:xfrm>
            <a:off x="1680302" y="1188925"/>
            <a:ext cx="5783400" cy="14574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pl"/>
              <a:t>Prawa Autorskie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3"/>
          <p:cNvSpPr txBox="1">
            <a:spLocks noGrp="1"/>
          </p:cNvSpPr>
          <p:nvPr>
            <p:ph type="title"/>
          </p:nvPr>
        </p:nvSpPr>
        <p:spPr>
          <a:xfrm>
            <a:off x="387900" y="315700"/>
            <a:ext cx="8368200" cy="686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pl" sz="3500" b="1" i="1"/>
              <a:t>Co to są prawa autorskie?</a:t>
            </a:r>
            <a:endParaRPr sz="3500" b="1" i="1"/>
          </a:p>
        </p:txBody>
      </p:sp>
      <p:sp>
        <p:nvSpPr>
          <p:cNvPr id="153" name="Google Shape;153;p23"/>
          <p:cNvSpPr txBox="1">
            <a:spLocks noGrp="1"/>
          </p:cNvSpPr>
          <p:nvPr>
            <p:ph type="body" idx="1"/>
          </p:nvPr>
        </p:nvSpPr>
        <p:spPr>
          <a:xfrm>
            <a:off x="621675" y="1438924"/>
            <a:ext cx="8368200" cy="11328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pl" sz="2000" b="1"/>
              <a:t>Prawa autorskie</a:t>
            </a:r>
            <a:r>
              <a:rPr lang="pl"/>
              <a:t> to zespół norm i aktów prawnych, mających na celu zabezpieczenie wytworów ludzkiej działalności przed nielegalnym rozpowszechnianiem, kopiowaniem czy czerpaniem korzyści majątkowych. </a:t>
            </a:r>
            <a:endParaRPr/>
          </a:p>
        </p:txBody>
      </p:sp>
      <p:pic>
        <p:nvPicPr>
          <p:cNvPr id="154" name="Google Shape;154;p23"/>
          <p:cNvPicPr preferRelativeResize="0"/>
          <p:nvPr/>
        </p:nvPicPr>
        <p:blipFill>
          <a:blip r:embed="rId3">
            <a:alphaModFix/>
          </a:blip>
          <a:stretch>
            <a:fillRect/>
          </a:stretch>
        </p:blipFill>
        <p:spPr>
          <a:xfrm>
            <a:off x="1424450" y="2917350"/>
            <a:ext cx="5705475" cy="18859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4"/>
          <p:cNvSpPr txBox="1">
            <a:spLocks noGrp="1"/>
          </p:cNvSpPr>
          <p:nvPr>
            <p:ph type="title"/>
          </p:nvPr>
        </p:nvSpPr>
        <p:spPr>
          <a:xfrm>
            <a:off x="438725" y="0"/>
            <a:ext cx="8368200" cy="686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pl" sz="3500" b="1" i="1"/>
              <a:t>Podział praw autorskich</a:t>
            </a:r>
            <a:endParaRPr sz="3500" b="1" i="1"/>
          </a:p>
        </p:txBody>
      </p:sp>
      <p:pic>
        <p:nvPicPr>
          <p:cNvPr id="160" name="Google Shape;160;p24"/>
          <p:cNvPicPr preferRelativeResize="0"/>
          <p:nvPr/>
        </p:nvPicPr>
        <p:blipFill>
          <a:blip r:embed="rId3">
            <a:alphaModFix/>
          </a:blip>
          <a:stretch>
            <a:fillRect/>
          </a:stretch>
        </p:blipFill>
        <p:spPr>
          <a:xfrm>
            <a:off x="1433175" y="645425"/>
            <a:ext cx="6487399" cy="2286650"/>
          </a:xfrm>
          <a:prstGeom prst="rect">
            <a:avLst/>
          </a:prstGeom>
          <a:noFill/>
          <a:ln>
            <a:noFill/>
          </a:ln>
        </p:spPr>
      </p:pic>
      <p:sp>
        <p:nvSpPr>
          <p:cNvPr id="161" name="Google Shape;161;p24"/>
          <p:cNvSpPr txBox="1"/>
          <p:nvPr/>
        </p:nvSpPr>
        <p:spPr>
          <a:xfrm>
            <a:off x="438725" y="3025100"/>
            <a:ext cx="4157400" cy="184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l" sz="1800">
                <a:solidFill>
                  <a:schemeClr val="dk1"/>
                </a:solidFill>
                <a:latin typeface="Roboto"/>
                <a:ea typeface="Roboto"/>
                <a:cs typeface="Roboto"/>
                <a:sym typeface="Roboto"/>
              </a:rPr>
              <a:t>są to prawa do "ojcostwa utworu", czyli</a:t>
            </a:r>
            <a:endParaRPr sz="1800">
              <a:solidFill>
                <a:schemeClr val="dk1"/>
              </a:solidFill>
              <a:latin typeface="Roboto"/>
              <a:ea typeface="Roboto"/>
              <a:cs typeface="Roboto"/>
              <a:sym typeface="Roboto"/>
            </a:endParaRPr>
          </a:p>
          <a:p>
            <a:pPr marL="0" lvl="0" indent="0" algn="l" rtl="0">
              <a:spcBef>
                <a:spcPts val="0"/>
              </a:spcBef>
              <a:spcAft>
                <a:spcPts val="0"/>
              </a:spcAft>
              <a:buNone/>
            </a:pPr>
            <a:r>
              <a:rPr lang="pl" sz="1800">
                <a:solidFill>
                  <a:schemeClr val="dk1"/>
                </a:solidFill>
                <a:latin typeface="Roboto"/>
                <a:ea typeface="Roboto"/>
                <a:cs typeface="Roboto"/>
                <a:sym typeface="Roboto"/>
              </a:rPr>
              <a:t>do powiązania nazwiska autora z jego</a:t>
            </a:r>
            <a:endParaRPr sz="1800">
              <a:solidFill>
                <a:schemeClr val="dk1"/>
              </a:solidFill>
              <a:latin typeface="Roboto"/>
              <a:ea typeface="Roboto"/>
              <a:cs typeface="Roboto"/>
              <a:sym typeface="Roboto"/>
            </a:endParaRPr>
          </a:p>
          <a:p>
            <a:pPr marL="0" lvl="0" indent="0" algn="l" rtl="0">
              <a:spcBef>
                <a:spcPts val="0"/>
              </a:spcBef>
              <a:spcAft>
                <a:spcPts val="0"/>
              </a:spcAft>
              <a:buNone/>
            </a:pPr>
            <a:r>
              <a:rPr lang="pl" sz="1800">
                <a:solidFill>
                  <a:schemeClr val="dk1"/>
                </a:solidFill>
                <a:latin typeface="Roboto"/>
                <a:ea typeface="Roboto"/>
                <a:cs typeface="Roboto"/>
                <a:sym typeface="Roboto"/>
              </a:rPr>
              <a:t>dziełem. Prawa te nigdy nie wygasają</a:t>
            </a:r>
            <a:endParaRPr sz="1800">
              <a:solidFill>
                <a:schemeClr val="dk1"/>
              </a:solidFill>
              <a:latin typeface="Roboto"/>
              <a:ea typeface="Roboto"/>
              <a:cs typeface="Roboto"/>
              <a:sym typeface="Roboto"/>
            </a:endParaRPr>
          </a:p>
          <a:p>
            <a:pPr marL="0" lvl="0" indent="0" algn="l" rtl="0">
              <a:spcBef>
                <a:spcPts val="0"/>
              </a:spcBef>
              <a:spcAft>
                <a:spcPts val="0"/>
              </a:spcAft>
              <a:buNone/>
            </a:pPr>
            <a:r>
              <a:rPr lang="pl" sz="1800">
                <a:solidFill>
                  <a:schemeClr val="dk1"/>
                </a:solidFill>
                <a:latin typeface="Roboto"/>
                <a:ea typeface="Roboto"/>
                <a:cs typeface="Roboto"/>
                <a:sym typeface="Roboto"/>
              </a:rPr>
              <a:t>i są z natury rzeczy niezbywalne. Nie</a:t>
            </a:r>
            <a:endParaRPr sz="1800">
              <a:solidFill>
                <a:schemeClr val="dk1"/>
              </a:solidFill>
              <a:latin typeface="Roboto"/>
              <a:ea typeface="Roboto"/>
              <a:cs typeface="Roboto"/>
              <a:sym typeface="Roboto"/>
            </a:endParaRPr>
          </a:p>
          <a:p>
            <a:pPr marL="0" lvl="0" indent="0" algn="l" rtl="0">
              <a:spcBef>
                <a:spcPts val="0"/>
              </a:spcBef>
              <a:spcAft>
                <a:spcPts val="0"/>
              </a:spcAft>
              <a:buNone/>
            </a:pPr>
            <a:r>
              <a:rPr lang="pl" sz="1800">
                <a:solidFill>
                  <a:schemeClr val="dk1"/>
                </a:solidFill>
                <a:latin typeface="Roboto"/>
                <a:ea typeface="Roboto"/>
                <a:cs typeface="Roboto"/>
                <a:sym typeface="Roboto"/>
              </a:rPr>
              <a:t>można się ich zrzec ani przenieść na</a:t>
            </a:r>
            <a:endParaRPr sz="1800">
              <a:solidFill>
                <a:schemeClr val="dk1"/>
              </a:solidFill>
              <a:latin typeface="Roboto"/>
              <a:ea typeface="Roboto"/>
              <a:cs typeface="Roboto"/>
              <a:sym typeface="Roboto"/>
            </a:endParaRPr>
          </a:p>
          <a:p>
            <a:pPr marL="0" lvl="0" indent="0" algn="l" rtl="0">
              <a:spcBef>
                <a:spcPts val="0"/>
              </a:spcBef>
              <a:spcAft>
                <a:spcPts val="0"/>
              </a:spcAft>
              <a:buNone/>
            </a:pPr>
            <a:r>
              <a:rPr lang="pl" sz="1800">
                <a:solidFill>
                  <a:schemeClr val="dk1"/>
                </a:solidFill>
                <a:latin typeface="Roboto"/>
                <a:ea typeface="Roboto"/>
                <a:cs typeface="Roboto"/>
                <a:sym typeface="Roboto"/>
              </a:rPr>
              <a:t>inną osobę</a:t>
            </a:r>
            <a:endParaRPr sz="1800">
              <a:solidFill>
                <a:schemeClr val="dk1"/>
              </a:solidFill>
              <a:latin typeface="Roboto"/>
              <a:ea typeface="Roboto"/>
              <a:cs typeface="Roboto"/>
              <a:sym typeface="Roboto"/>
            </a:endParaRPr>
          </a:p>
        </p:txBody>
      </p:sp>
      <p:sp>
        <p:nvSpPr>
          <p:cNvPr id="162" name="Google Shape;162;p24"/>
          <p:cNvSpPr txBox="1"/>
          <p:nvPr/>
        </p:nvSpPr>
        <p:spPr>
          <a:xfrm>
            <a:off x="4637425" y="3019500"/>
            <a:ext cx="4404900" cy="212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l" sz="1800">
                <a:solidFill>
                  <a:schemeClr val="dk1"/>
                </a:solidFill>
                <a:latin typeface="Roboto"/>
                <a:ea typeface="Roboto"/>
                <a:cs typeface="Roboto"/>
                <a:sym typeface="Roboto"/>
              </a:rPr>
              <a:t>są to prawa zabezpieczające interesy twórców utworów albo wydawców, którzy nabyli od autora prawa majątkowe do rozporządzania nim. Prawa te wygasają po 70 latach od śmierci autora lub po 70 latach od rozpowszechnienia utworu, gdy autor nie jest znany</a:t>
            </a:r>
            <a:endParaRPr sz="1800">
              <a:solidFill>
                <a:schemeClr val="dk1"/>
              </a:solidFill>
              <a:latin typeface="Roboto"/>
              <a:ea typeface="Roboto"/>
              <a:cs typeface="Roboto"/>
              <a:sym typeface="Roboto"/>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7" name="Google Shape;167;p25"/>
          <p:cNvPicPr preferRelativeResize="0"/>
          <p:nvPr/>
        </p:nvPicPr>
        <p:blipFill>
          <a:blip r:embed="rId3">
            <a:alphaModFix/>
          </a:blip>
          <a:stretch>
            <a:fillRect/>
          </a:stretch>
        </p:blipFill>
        <p:spPr>
          <a:xfrm>
            <a:off x="1910422" y="0"/>
            <a:ext cx="5323156" cy="51434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pl" sz="3500" b="1" i="1"/>
              <a:t>Prawa autorskie</a:t>
            </a:r>
            <a:endParaRPr sz="3500" b="1" i="1"/>
          </a:p>
        </p:txBody>
      </p:sp>
      <p:sp>
        <p:nvSpPr>
          <p:cNvPr id="173" name="Google Shape;173;p26"/>
          <p:cNvSpPr txBox="1">
            <a:spLocks noGrp="1"/>
          </p:cNvSpPr>
          <p:nvPr>
            <p:ph type="body" idx="1"/>
          </p:nvPr>
        </p:nvSpPr>
        <p:spPr>
          <a:xfrm>
            <a:off x="143950" y="1449174"/>
            <a:ext cx="8368200" cy="307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l"/>
              <a:t>Powodem wprowadzenia praw autorskich majątkowych było zabezpieczenie interesów twórców oraz wydawców.</a:t>
            </a:r>
            <a:endParaRPr/>
          </a:p>
          <a:p>
            <a:pPr marL="0" lvl="0" indent="0" algn="l" rtl="0">
              <a:spcBef>
                <a:spcPts val="1200"/>
              </a:spcBef>
              <a:spcAft>
                <a:spcPts val="0"/>
              </a:spcAft>
              <a:buNone/>
            </a:pPr>
            <a:r>
              <a:rPr lang="pl"/>
              <a:t>Efektem naruszenia tych właśnie praw są m.in. następujące szkody:</a:t>
            </a:r>
            <a:endParaRPr/>
          </a:p>
          <a:p>
            <a:pPr marL="0" lvl="0" indent="0" algn="l" rtl="0">
              <a:spcBef>
                <a:spcPts val="1200"/>
              </a:spcBef>
              <a:spcAft>
                <a:spcPts val="0"/>
              </a:spcAft>
              <a:buNone/>
            </a:pPr>
            <a:r>
              <a:rPr lang="pl"/>
              <a:t>1. utrata przez twórców zysków z tytułu rozpowszechniania utworów;</a:t>
            </a:r>
            <a:endParaRPr/>
          </a:p>
          <a:p>
            <a:pPr marL="0" lvl="0" indent="0" algn="l" rtl="0">
              <a:spcBef>
                <a:spcPts val="1200"/>
              </a:spcBef>
              <a:spcAft>
                <a:spcPts val="0"/>
              </a:spcAft>
              <a:buNone/>
            </a:pPr>
            <a:r>
              <a:rPr lang="pl"/>
              <a:t>2. straty firm zajmujących się dystrybucją i promocją utworów;</a:t>
            </a:r>
            <a:endParaRPr/>
          </a:p>
          <a:p>
            <a:pPr marL="0" lvl="0" indent="0" algn="l" rtl="0">
              <a:spcBef>
                <a:spcPts val="1200"/>
              </a:spcBef>
              <a:spcAft>
                <a:spcPts val="1200"/>
              </a:spcAft>
              <a:buNone/>
            </a:pPr>
            <a:r>
              <a:rPr lang="pl"/>
              <a:t>3. straty państwa związane z nie odprowadzonymi podatkami. </a:t>
            </a:r>
            <a:endParaRPr/>
          </a:p>
        </p:txBody>
      </p:sp>
      <p:pic>
        <p:nvPicPr>
          <p:cNvPr id="174" name="Google Shape;174;p26"/>
          <p:cNvPicPr preferRelativeResize="0"/>
          <p:nvPr/>
        </p:nvPicPr>
        <p:blipFill>
          <a:blip r:embed="rId3">
            <a:alphaModFix/>
          </a:blip>
          <a:stretch>
            <a:fillRect/>
          </a:stretch>
        </p:blipFill>
        <p:spPr>
          <a:xfrm>
            <a:off x="6592325" y="3482525"/>
            <a:ext cx="2490676" cy="1660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7"/>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pl" sz="3500" b="1" i="1"/>
              <a:t>Prawa autorskie</a:t>
            </a:r>
            <a:endParaRPr sz="3500" b="1" i="1"/>
          </a:p>
        </p:txBody>
      </p:sp>
      <p:sp>
        <p:nvSpPr>
          <p:cNvPr id="180" name="Google Shape;180;p27"/>
          <p:cNvSpPr txBox="1">
            <a:spLocks noGrp="1"/>
          </p:cNvSpPr>
          <p:nvPr>
            <p:ph type="body" idx="1"/>
          </p:nvPr>
        </p:nvSpPr>
        <p:spPr>
          <a:xfrm>
            <a:off x="387900" y="1489824"/>
            <a:ext cx="8368200" cy="307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l"/>
              <a:t>Zgodnie z prawem autorskim, bez zezwolenia posiadacza autorskich praw majątkowych do programu, jego legalny użytkownik może:</a:t>
            </a:r>
            <a:endParaRPr/>
          </a:p>
          <a:p>
            <a:pPr marL="0" lvl="0" indent="0" algn="l" rtl="0">
              <a:spcBef>
                <a:spcPts val="1200"/>
              </a:spcBef>
              <a:spcAft>
                <a:spcPts val="0"/>
              </a:spcAft>
              <a:buNone/>
            </a:pPr>
            <a:r>
              <a:rPr lang="pl"/>
              <a:t>1. utworzyć jedną kopię zapasową, jeśli jest to niezbędne do korzystania z programu komputerowego – obserwować, badać i testować program komputerowy</a:t>
            </a:r>
            <a:endParaRPr/>
          </a:p>
          <a:p>
            <a:pPr marL="0" lvl="0" indent="0" algn="l" rtl="0">
              <a:spcBef>
                <a:spcPts val="1200"/>
              </a:spcBef>
              <a:spcAft>
                <a:spcPts val="1200"/>
              </a:spcAft>
              <a:buNone/>
            </a:pPr>
            <a:r>
              <a:rPr lang="pl"/>
              <a:t>2. zwielokrotniać kod, jeśli jest to niezbędne do uzyskania informacji koniecznych do osiągnięcia współdziałania niezależnie działającego programu.</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pl" sz="3500" b="1" i="1"/>
              <a:t>Prawa autorskie</a:t>
            </a:r>
            <a:endParaRPr sz="3500" b="1" i="1"/>
          </a:p>
        </p:txBody>
      </p:sp>
      <p:sp>
        <p:nvSpPr>
          <p:cNvPr id="186" name="Google Shape;186;p28"/>
          <p:cNvSpPr txBox="1">
            <a:spLocks noGrp="1"/>
          </p:cNvSpPr>
          <p:nvPr>
            <p:ph type="body" idx="1"/>
          </p:nvPr>
        </p:nvSpPr>
        <p:spPr>
          <a:xfrm>
            <a:off x="185000" y="1489825"/>
            <a:ext cx="8571000" cy="307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l"/>
              <a:t>Autorskie prawa majątkowe obejmują (użytkownikowi nie wolno tego robić bez pozwolenia):</a:t>
            </a:r>
            <a:endParaRPr/>
          </a:p>
          <a:p>
            <a:pPr marL="0" lvl="0" indent="0" algn="l" rtl="0">
              <a:spcBef>
                <a:spcPts val="1200"/>
              </a:spcBef>
              <a:spcAft>
                <a:spcPts val="0"/>
              </a:spcAft>
              <a:buNone/>
            </a:pPr>
            <a:r>
              <a:rPr lang="pl"/>
              <a:t>1. trwałe lub czasowe zwielokrotnianie programu komputerowego, dekompilacja kodu</a:t>
            </a:r>
            <a:endParaRPr/>
          </a:p>
          <a:p>
            <a:pPr marL="0" lvl="0" indent="0" algn="l" rtl="0">
              <a:spcBef>
                <a:spcPts val="1200"/>
              </a:spcBef>
              <a:spcAft>
                <a:spcPts val="0"/>
              </a:spcAft>
              <a:buNone/>
            </a:pPr>
            <a:r>
              <a:rPr lang="pl"/>
              <a:t>2. dokonywanie jakichkolwiek zmian w programie,</a:t>
            </a:r>
            <a:endParaRPr/>
          </a:p>
          <a:p>
            <a:pPr marL="0" lvl="0" indent="0" algn="l" rtl="0">
              <a:spcBef>
                <a:spcPts val="1200"/>
              </a:spcBef>
              <a:spcAft>
                <a:spcPts val="1200"/>
              </a:spcAft>
              <a:buNone/>
            </a:pPr>
            <a:r>
              <a:rPr lang="pl"/>
              <a:t>3. rozpowszechnianie programu lub jego kopii.</a:t>
            </a:r>
            <a:endParaRPr/>
          </a:p>
        </p:txBody>
      </p:sp>
      <p:pic>
        <p:nvPicPr>
          <p:cNvPr id="187" name="Google Shape;187;p28"/>
          <p:cNvPicPr preferRelativeResize="0"/>
          <p:nvPr/>
        </p:nvPicPr>
        <p:blipFill>
          <a:blip r:embed="rId3">
            <a:alphaModFix/>
          </a:blip>
          <a:stretch>
            <a:fillRect/>
          </a:stretch>
        </p:blipFill>
        <p:spPr>
          <a:xfrm>
            <a:off x="5564200" y="2977800"/>
            <a:ext cx="3352551" cy="20115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9"/>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pl" sz="3500" b="1" i="1"/>
              <a:t>Naruszenie praw autorskich</a:t>
            </a:r>
            <a:endParaRPr sz="3500" b="1" i="1"/>
          </a:p>
        </p:txBody>
      </p:sp>
      <p:sp>
        <p:nvSpPr>
          <p:cNvPr id="193" name="Google Shape;193;p29"/>
          <p:cNvSpPr txBox="1">
            <a:spLocks noGrp="1"/>
          </p:cNvSpPr>
          <p:nvPr>
            <p:ph type="body" idx="1"/>
          </p:nvPr>
        </p:nvSpPr>
        <p:spPr>
          <a:xfrm>
            <a:off x="387900" y="1489824"/>
            <a:ext cx="8368200" cy="30789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pl"/>
              <a:t>Naruszeniem praw autorskich jest samowolne wprowadzenie utworu muzycznego do sieci w postaci pliku MP3, bez zgody osoby uprawnionej.</a:t>
            </a:r>
            <a:endParaRPr/>
          </a:p>
          <a:p>
            <a:pPr marL="0" lvl="0" indent="0" algn="l" rtl="0">
              <a:spcBef>
                <a:spcPts val="0"/>
              </a:spcBef>
              <a:spcAft>
                <a:spcPts val="0"/>
              </a:spcAft>
              <a:buNone/>
            </a:pPr>
            <a:endParaRPr/>
          </a:p>
          <a:p>
            <a:pPr marL="0" lvl="0" indent="0" algn="l" rtl="0">
              <a:spcBef>
                <a:spcPts val="0"/>
              </a:spcBef>
              <a:spcAft>
                <a:spcPts val="0"/>
              </a:spcAft>
              <a:buNone/>
            </a:pPr>
            <a:r>
              <a:rPr lang="pl"/>
              <a:t>Aby legalnie rozpowszechniać utwory w Internecie, należy zawsze uzyskać zgodę autora, producenta lub innej osoby uprawnionej do utworu.</a:t>
            </a:r>
            <a:endParaRPr/>
          </a:p>
        </p:txBody>
      </p:sp>
      <p:pic>
        <p:nvPicPr>
          <p:cNvPr id="194" name="Google Shape;194;p29"/>
          <p:cNvPicPr preferRelativeResize="0"/>
          <p:nvPr/>
        </p:nvPicPr>
        <p:blipFill>
          <a:blip r:embed="rId3">
            <a:alphaModFix/>
          </a:blip>
          <a:stretch>
            <a:fillRect/>
          </a:stretch>
        </p:blipFill>
        <p:spPr>
          <a:xfrm>
            <a:off x="236148" y="3704050"/>
            <a:ext cx="3874700" cy="864675"/>
          </a:xfrm>
          <a:prstGeom prst="rect">
            <a:avLst/>
          </a:prstGeom>
          <a:noFill/>
          <a:ln>
            <a:noFill/>
          </a:ln>
        </p:spPr>
      </p:pic>
      <p:pic>
        <p:nvPicPr>
          <p:cNvPr id="195" name="Google Shape;195;p29"/>
          <p:cNvPicPr preferRelativeResize="0"/>
          <p:nvPr/>
        </p:nvPicPr>
        <p:blipFill>
          <a:blip r:embed="rId4">
            <a:alphaModFix/>
          </a:blip>
          <a:stretch>
            <a:fillRect/>
          </a:stretch>
        </p:blipFill>
        <p:spPr>
          <a:xfrm>
            <a:off x="4874050" y="3409156"/>
            <a:ext cx="2995701" cy="14544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0"/>
          <p:cNvSpPr txBox="1">
            <a:spLocks noGrp="1"/>
          </p:cNvSpPr>
          <p:nvPr>
            <p:ph type="body" idx="1"/>
          </p:nvPr>
        </p:nvSpPr>
        <p:spPr>
          <a:xfrm>
            <a:off x="337100" y="193150"/>
            <a:ext cx="7634400" cy="51435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pl"/>
              <a:t>Naruszeniem praw autorskich jest np. likwidacja podpisów zdjęć, udostępnionych np. w ramach darmowych kolekcji na stronie WWW, oraz tzw. cyfrowych „znaków wodnych”, np. z logiem autora.</a:t>
            </a:r>
            <a:endParaRPr/>
          </a:p>
          <a:p>
            <a:pPr marL="0" lvl="0" indent="0" algn="l" rtl="0">
              <a:spcBef>
                <a:spcPts val="0"/>
              </a:spcBef>
              <a:spcAft>
                <a:spcPts val="0"/>
              </a:spcAft>
              <a:buNone/>
            </a:pPr>
            <a:endParaRPr/>
          </a:p>
          <a:p>
            <a:pPr marL="0" lvl="0" indent="0" algn="l" rtl="0">
              <a:spcBef>
                <a:spcPts val="0"/>
              </a:spcBef>
              <a:spcAft>
                <a:spcPts val="0"/>
              </a:spcAft>
              <a:buNone/>
            </a:pPr>
            <a:r>
              <a:rPr lang="pl"/>
              <a:t>Nawet, gdy wymienione materiały są udostępnione darmowo, nie zwalnia nas to z respektowania osobistych praw autorskich twórcy.</a:t>
            </a:r>
            <a:endParaRPr/>
          </a:p>
          <a:p>
            <a:pPr marL="0" lvl="0" indent="0" algn="l" rtl="0">
              <a:spcBef>
                <a:spcPts val="0"/>
              </a:spcBef>
              <a:spcAft>
                <a:spcPts val="0"/>
              </a:spcAft>
              <a:buNone/>
            </a:pPr>
            <a:endParaRPr/>
          </a:p>
          <a:p>
            <a:pPr marL="0" lvl="0" indent="0" algn="l" rtl="0">
              <a:spcBef>
                <a:spcPts val="0"/>
              </a:spcBef>
              <a:spcAft>
                <a:spcPts val="0"/>
              </a:spcAft>
              <a:buNone/>
            </a:pPr>
            <a:r>
              <a:rPr lang="pl"/>
              <a:t>Podobnie w przypadku np. skryptów w programowaniu. Likwidacja komentarzy z nazwiskiem lub adresem mailowym autora jest naruszeniem praw autorskich.</a:t>
            </a:r>
            <a:endParaRPr/>
          </a:p>
        </p:txBody>
      </p:sp>
      <p:pic>
        <p:nvPicPr>
          <p:cNvPr id="201" name="Google Shape;201;p30"/>
          <p:cNvPicPr preferRelativeResize="0"/>
          <p:nvPr/>
        </p:nvPicPr>
        <p:blipFill>
          <a:blip r:embed="rId3">
            <a:alphaModFix/>
          </a:blip>
          <a:stretch>
            <a:fillRect/>
          </a:stretch>
        </p:blipFill>
        <p:spPr>
          <a:xfrm>
            <a:off x="5751349" y="3071600"/>
            <a:ext cx="3267050" cy="202104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1"/>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pl" sz="3500" b="1" i="1"/>
              <a:t>Co nie podlega prawu autorskiemu?</a:t>
            </a:r>
            <a:endParaRPr sz="3500" b="1" i="1"/>
          </a:p>
        </p:txBody>
      </p:sp>
      <p:sp>
        <p:nvSpPr>
          <p:cNvPr id="207" name="Google Shape;207;p31"/>
          <p:cNvSpPr txBox="1">
            <a:spLocks noGrp="1"/>
          </p:cNvSpPr>
          <p:nvPr>
            <p:ph type="body" idx="1"/>
          </p:nvPr>
        </p:nvSpPr>
        <p:spPr>
          <a:xfrm>
            <a:off x="265925" y="1642299"/>
            <a:ext cx="8368200" cy="30789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pl"/>
              <a:t>Proste informacje prasowe lub pochodzące od instytucji, tj.:</a:t>
            </a:r>
            <a:endParaRPr/>
          </a:p>
          <a:p>
            <a:pPr marL="457200" lvl="0" indent="-342900" algn="l" rtl="0">
              <a:spcBef>
                <a:spcPts val="1200"/>
              </a:spcBef>
              <a:spcAft>
                <a:spcPts val="0"/>
              </a:spcAft>
              <a:buSzPts val="1800"/>
              <a:buChar char="●"/>
            </a:pPr>
            <a:r>
              <a:rPr lang="pl"/>
              <a:t>informacje o wydatkach,</a:t>
            </a:r>
            <a:endParaRPr/>
          </a:p>
          <a:p>
            <a:pPr marL="457200" lvl="0" indent="-342900" algn="l" rtl="0">
              <a:spcBef>
                <a:spcPts val="0"/>
              </a:spcBef>
              <a:spcAft>
                <a:spcPts val="0"/>
              </a:spcAft>
              <a:buSzPts val="1800"/>
              <a:buChar char="●"/>
            </a:pPr>
            <a:r>
              <a:rPr lang="pl"/>
              <a:t>prognoza pogody,</a:t>
            </a:r>
            <a:endParaRPr/>
          </a:p>
          <a:p>
            <a:pPr marL="457200" lvl="0" indent="-342900" algn="l" rtl="0">
              <a:spcBef>
                <a:spcPts val="0"/>
              </a:spcBef>
              <a:spcAft>
                <a:spcPts val="0"/>
              </a:spcAft>
              <a:buSzPts val="1800"/>
              <a:buChar char="●"/>
            </a:pPr>
            <a:r>
              <a:rPr lang="pl"/>
              <a:t>kursy walut,</a:t>
            </a:r>
            <a:endParaRPr/>
          </a:p>
          <a:p>
            <a:pPr marL="457200" lvl="0" indent="-342900" algn="l" rtl="0">
              <a:spcBef>
                <a:spcPts val="0"/>
              </a:spcBef>
              <a:spcAft>
                <a:spcPts val="0"/>
              </a:spcAft>
              <a:buSzPts val="1800"/>
              <a:buChar char="●"/>
            </a:pPr>
            <a:r>
              <a:rPr lang="pl"/>
              <a:t>program radiowy i telewizyjny,</a:t>
            </a:r>
            <a:endParaRPr/>
          </a:p>
          <a:p>
            <a:pPr marL="457200" lvl="0" indent="-342900" algn="l" rtl="0">
              <a:spcBef>
                <a:spcPts val="0"/>
              </a:spcBef>
              <a:spcAft>
                <a:spcPts val="0"/>
              </a:spcAft>
              <a:buSzPts val="1800"/>
              <a:buChar char="●"/>
            </a:pPr>
            <a:r>
              <a:rPr lang="pl"/>
              <a:t>repertuar kin, teatrów,</a:t>
            </a:r>
            <a:endParaRPr/>
          </a:p>
          <a:p>
            <a:pPr marL="457200" lvl="0" indent="-342900" algn="l" rtl="0">
              <a:spcBef>
                <a:spcPts val="0"/>
              </a:spcBef>
              <a:spcAft>
                <a:spcPts val="0"/>
              </a:spcAft>
              <a:buSzPts val="1800"/>
              <a:buChar char="●"/>
            </a:pPr>
            <a:r>
              <a:rPr lang="pl"/>
              <a:t>proste ogłoszenia i komunikaty.</a:t>
            </a:r>
            <a:endParaRPr/>
          </a:p>
          <a:p>
            <a:pPr marL="457200" lvl="0" indent="-342900" algn="l" rtl="0">
              <a:spcBef>
                <a:spcPts val="0"/>
              </a:spcBef>
              <a:spcAft>
                <a:spcPts val="0"/>
              </a:spcAft>
              <a:buSzPts val="1800"/>
              <a:buChar char="●"/>
            </a:pPr>
            <a:r>
              <a:rPr lang="pl"/>
              <a:t>ustawy i ich projekty, a także dokumenty urzędowe i materiały,</a:t>
            </a:r>
            <a:endParaRPr/>
          </a:p>
          <a:p>
            <a:pPr marL="457200" lvl="0" indent="-342900" algn="l" rtl="0">
              <a:spcBef>
                <a:spcPts val="0"/>
              </a:spcBef>
              <a:spcAft>
                <a:spcPts val="0"/>
              </a:spcAft>
              <a:buSzPts val="1800"/>
              <a:buChar char="●"/>
            </a:pPr>
            <a:r>
              <a:rPr lang="pl"/>
              <a:t>znaki i symbole oraz opublikowane opisy patentowe lub ochronne.</a:t>
            </a:r>
            <a:endParaRPr/>
          </a:p>
        </p:txBody>
      </p:sp>
      <p:pic>
        <p:nvPicPr>
          <p:cNvPr id="208" name="Google Shape;208;p31"/>
          <p:cNvPicPr preferRelativeResize="0"/>
          <p:nvPr/>
        </p:nvPicPr>
        <p:blipFill>
          <a:blip r:embed="rId3">
            <a:alphaModFix/>
          </a:blip>
          <a:stretch>
            <a:fillRect/>
          </a:stretch>
        </p:blipFill>
        <p:spPr>
          <a:xfrm>
            <a:off x="6649950" y="1725172"/>
            <a:ext cx="2229750" cy="19398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4"/>
          <p:cNvSpPr txBox="1">
            <a:spLocks noGrp="1"/>
          </p:cNvSpPr>
          <p:nvPr>
            <p:ph type="ctrTitle"/>
          </p:nvPr>
        </p:nvSpPr>
        <p:spPr>
          <a:xfrm>
            <a:off x="1680302" y="1188925"/>
            <a:ext cx="5783400" cy="14574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pl"/>
              <a:t>Licencje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2"/>
          <p:cNvSpPr txBox="1">
            <a:spLocks noGrp="1"/>
          </p:cNvSpPr>
          <p:nvPr>
            <p:ph type="body" idx="1"/>
          </p:nvPr>
        </p:nvSpPr>
        <p:spPr>
          <a:xfrm>
            <a:off x="387900" y="1489824"/>
            <a:ext cx="8368200" cy="30789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pl" sz="2000"/>
              <a:t>Autor: Kinga Pykosz, klasa 2Pra</a:t>
            </a:r>
            <a:br>
              <a:rPr lang="pl" sz="2000"/>
            </a:br>
            <a:r>
              <a:rPr lang="pl" sz="2000"/>
              <a:t/>
            </a:r>
            <a:br>
              <a:rPr lang="pl" sz="2000"/>
            </a:br>
            <a:r>
              <a:rPr lang="pl" sz="2000"/>
              <a:t>Źródła: grafika google, strony google oraz wykład</a:t>
            </a:r>
            <a:endParaRPr sz="20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5"/>
          <p:cNvSpPr txBox="1">
            <a:spLocks noGrp="1"/>
          </p:cNvSpPr>
          <p:nvPr>
            <p:ph type="title"/>
          </p:nvPr>
        </p:nvSpPr>
        <p:spPr>
          <a:xfrm>
            <a:off x="387900" y="0"/>
            <a:ext cx="8368200" cy="686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pl" sz="3500" b="1" i="1"/>
              <a:t>Co to jest licencja?</a:t>
            </a:r>
            <a:endParaRPr sz="3500" b="1" i="1"/>
          </a:p>
        </p:txBody>
      </p:sp>
      <p:sp>
        <p:nvSpPr>
          <p:cNvPr id="75" name="Google Shape;75;p15"/>
          <p:cNvSpPr txBox="1">
            <a:spLocks noGrp="1"/>
          </p:cNvSpPr>
          <p:nvPr>
            <p:ph type="body" idx="1"/>
          </p:nvPr>
        </p:nvSpPr>
        <p:spPr>
          <a:xfrm>
            <a:off x="1455500" y="798600"/>
            <a:ext cx="7359600" cy="14337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pl"/>
              <a:t>Licencja stanowi upoważnienie do korzystania z cudzej własności przemysłowej (np. wynalazku czy znaku towarowego), natomiast pojęcie umowa licencyjna jest stosowane w odniesieniu do czynności prawnej – umowy między licencjodawcą i licencjobiorcą.</a:t>
            </a:r>
            <a:endParaRPr/>
          </a:p>
        </p:txBody>
      </p:sp>
      <p:cxnSp>
        <p:nvCxnSpPr>
          <p:cNvPr id="76" name="Google Shape;76;p15"/>
          <p:cNvCxnSpPr/>
          <p:nvPr/>
        </p:nvCxnSpPr>
        <p:spPr>
          <a:xfrm>
            <a:off x="1018500" y="798600"/>
            <a:ext cx="7735500" cy="10200"/>
          </a:xfrm>
          <a:prstGeom prst="straightConnector1">
            <a:avLst/>
          </a:prstGeom>
          <a:noFill/>
          <a:ln w="9525" cap="flat" cmpd="sng">
            <a:solidFill>
              <a:srgbClr val="D9D9D9"/>
            </a:solidFill>
            <a:prstDash val="solid"/>
            <a:round/>
            <a:headEnd type="none" w="med" len="med"/>
            <a:tailEnd type="triangle" w="med" len="med"/>
          </a:ln>
        </p:spPr>
      </p:cxnSp>
      <p:cxnSp>
        <p:nvCxnSpPr>
          <p:cNvPr id="77" name="Google Shape;77;p15"/>
          <p:cNvCxnSpPr/>
          <p:nvPr/>
        </p:nvCxnSpPr>
        <p:spPr>
          <a:xfrm>
            <a:off x="1272650" y="697325"/>
            <a:ext cx="7725300" cy="10200"/>
          </a:xfrm>
          <a:prstGeom prst="straightConnector1">
            <a:avLst/>
          </a:prstGeom>
          <a:noFill/>
          <a:ln w="9525" cap="flat" cmpd="sng">
            <a:solidFill>
              <a:srgbClr val="D9D9D9"/>
            </a:solidFill>
            <a:prstDash val="solid"/>
            <a:round/>
            <a:headEnd type="none" w="med" len="med"/>
            <a:tailEnd type="triangle" w="med" len="med"/>
          </a:ln>
        </p:spPr>
      </p:cxnSp>
      <p:sp>
        <p:nvSpPr>
          <p:cNvPr id="78" name="Google Shape;78;p15"/>
          <p:cNvSpPr txBox="1"/>
          <p:nvPr/>
        </p:nvSpPr>
        <p:spPr>
          <a:xfrm>
            <a:off x="235850" y="2984475"/>
            <a:ext cx="4248900" cy="1293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l" sz="1800">
                <a:solidFill>
                  <a:schemeClr val="dk1"/>
                </a:solidFill>
                <a:latin typeface="Roboto"/>
                <a:ea typeface="Roboto"/>
                <a:cs typeface="Roboto"/>
                <a:sym typeface="Roboto"/>
              </a:rPr>
              <a:t>Licencja jest umową między producentem (autorem lub wydawcą) a</a:t>
            </a:r>
            <a:endParaRPr sz="1800">
              <a:solidFill>
                <a:schemeClr val="dk1"/>
              </a:solidFill>
              <a:latin typeface="Roboto"/>
              <a:ea typeface="Roboto"/>
              <a:cs typeface="Roboto"/>
              <a:sym typeface="Roboto"/>
            </a:endParaRPr>
          </a:p>
          <a:p>
            <a:pPr marL="0" lvl="0" indent="0" algn="l" rtl="0">
              <a:spcBef>
                <a:spcPts val="0"/>
              </a:spcBef>
              <a:spcAft>
                <a:spcPts val="0"/>
              </a:spcAft>
              <a:buNone/>
            </a:pPr>
            <a:r>
              <a:rPr lang="pl" sz="1800">
                <a:solidFill>
                  <a:schemeClr val="dk1"/>
                </a:solidFill>
                <a:latin typeface="Roboto"/>
                <a:ea typeface="Roboto"/>
                <a:cs typeface="Roboto"/>
                <a:sym typeface="Roboto"/>
              </a:rPr>
              <a:t>użytkownikiem dotycząca zasad użytkowania produktu</a:t>
            </a:r>
            <a:endParaRPr sz="1800">
              <a:solidFill>
                <a:schemeClr val="dk1"/>
              </a:solidFill>
              <a:latin typeface="Roboto"/>
              <a:ea typeface="Roboto"/>
              <a:cs typeface="Roboto"/>
              <a:sym typeface="Roboto"/>
            </a:endParaRPr>
          </a:p>
        </p:txBody>
      </p:sp>
      <p:cxnSp>
        <p:nvCxnSpPr>
          <p:cNvPr id="79" name="Google Shape;79;p15"/>
          <p:cNvCxnSpPr/>
          <p:nvPr/>
        </p:nvCxnSpPr>
        <p:spPr>
          <a:xfrm rot="10800000" flipH="1">
            <a:off x="195175" y="2964025"/>
            <a:ext cx="4371000" cy="30600"/>
          </a:xfrm>
          <a:prstGeom prst="straightConnector1">
            <a:avLst/>
          </a:prstGeom>
          <a:noFill/>
          <a:ln w="9525" cap="flat" cmpd="sng">
            <a:solidFill>
              <a:srgbClr val="D9D9D9"/>
            </a:solidFill>
            <a:prstDash val="solid"/>
            <a:round/>
            <a:headEnd type="none" w="med" len="med"/>
            <a:tailEnd type="triangle" w="med" len="med"/>
          </a:ln>
        </p:spPr>
      </p:cxnSp>
      <p:cxnSp>
        <p:nvCxnSpPr>
          <p:cNvPr id="80" name="Google Shape;80;p15"/>
          <p:cNvCxnSpPr/>
          <p:nvPr/>
        </p:nvCxnSpPr>
        <p:spPr>
          <a:xfrm rot="10800000" flipH="1">
            <a:off x="195175" y="2811575"/>
            <a:ext cx="4777500" cy="20400"/>
          </a:xfrm>
          <a:prstGeom prst="straightConnector1">
            <a:avLst/>
          </a:prstGeom>
          <a:noFill/>
          <a:ln w="9525" cap="flat" cmpd="sng">
            <a:solidFill>
              <a:srgbClr val="D9D9D9"/>
            </a:solidFill>
            <a:prstDash val="solid"/>
            <a:round/>
            <a:headEnd type="none" w="med" len="med"/>
            <a:tailEnd type="triangle" w="med" len="med"/>
          </a:ln>
        </p:spPr>
      </p:cxnSp>
      <p:pic>
        <p:nvPicPr>
          <p:cNvPr id="81" name="Google Shape;81;p15"/>
          <p:cNvPicPr preferRelativeResize="0"/>
          <p:nvPr/>
        </p:nvPicPr>
        <p:blipFill>
          <a:blip r:embed="rId3">
            <a:alphaModFix/>
          </a:blip>
          <a:stretch>
            <a:fillRect/>
          </a:stretch>
        </p:blipFill>
        <p:spPr>
          <a:xfrm>
            <a:off x="5131425" y="2394875"/>
            <a:ext cx="3866526" cy="257768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6"/>
          <p:cNvSpPr txBox="1">
            <a:spLocks noGrp="1"/>
          </p:cNvSpPr>
          <p:nvPr>
            <p:ph type="title"/>
          </p:nvPr>
        </p:nvSpPr>
        <p:spPr>
          <a:xfrm>
            <a:off x="-2163525" y="254825"/>
            <a:ext cx="8368200" cy="686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pl" sz="3500" b="1" i="1"/>
              <a:t>Rodzaje licencji</a:t>
            </a:r>
            <a:endParaRPr sz="3500" b="1" i="1"/>
          </a:p>
        </p:txBody>
      </p:sp>
      <p:sp>
        <p:nvSpPr>
          <p:cNvPr id="87" name="Google Shape;87;p16"/>
          <p:cNvSpPr txBox="1">
            <a:spLocks noGrp="1"/>
          </p:cNvSpPr>
          <p:nvPr>
            <p:ph type="body" idx="1"/>
          </p:nvPr>
        </p:nvSpPr>
        <p:spPr>
          <a:xfrm>
            <a:off x="4104675" y="254825"/>
            <a:ext cx="4927500" cy="19062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pl" sz="2000" b="1"/>
              <a:t>Freeware </a:t>
            </a:r>
            <a:r>
              <a:rPr lang="pl"/>
              <a:t>- programy, których można używać i rozpowszechniać za darmo. Nie wolno ich jednak sprzedawać, ani dokonywać w nich zmian, umieszczając wewnątrz na przykład własną reklamę - mogą być rozpowszechniane wyłącznie w niezmienionej formie.</a:t>
            </a:r>
            <a:endParaRPr/>
          </a:p>
        </p:txBody>
      </p:sp>
      <p:sp>
        <p:nvSpPr>
          <p:cNvPr id="88" name="Google Shape;88;p16"/>
          <p:cNvSpPr txBox="1"/>
          <p:nvPr/>
        </p:nvSpPr>
        <p:spPr>
          <a:xfrm>
            <a:off x="388150" y="2069600"/>
            <a:ext cx="3964500" cy="2432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l" sz="2000" b="1">
                <a:solidFill>
                  <a:schemeClr val="dk1"/>
                </a:solidFill>
                <a:latin typeface="Roboto"/>
                <a:ea typeface="Roboto"/>
                <a:cs typeface="Roboto"/>
                <a:sym typeface="Roboto"/>
              </a:rPr>
              <a:t>Public domain</a:t>
            </a:r>
            <a:r>
              <a:rPr lang="pl" sz="1800">
                <a:solidFill>
                  <a:schemeClr val="dk1"/>
                </a:solidFill>
                <a:latin typeface="Roboto"/>
                <a:ea typeface="Roboto"/>
                <a:cs typeface="Roboto"/>
                <a:sym typeface="Roboto"/>
              </a:rPr>
              <a:t> - licencja „dla dobra publicznego”, czyniąca z oprogramowania własność ogółu, w myśl której autor lub autorzy oprogramowania zrzekają się praw do upowszechniania oprogramowania na rzecz ogółu użytkowników.</a:t>
            </a:r>
            <a:endParaRPr sz="1800">
              <a:solidFill>
                <a:schemeClr val="dk1"/>
              </a:solidFill>
              <a:latin typeface="Roboto"/>
              <a:ea typeface="Roboto"/>
              <a:cs typeface="Roboto"/>
              <a:sym typeface="Roboto"/>
            </a:endParaRPr>
          </a:p>
        </p:txBody>
      </p:sp>
      <p:sp>
        <p:nvSpPr>
          <p:cNvPr id="89" name="Google Shape;89;p16"/>
          <p:cNvSpPr txBox="1"/>
          <p:nvPr/>
        </p:nvSpPr>
        <p:spPr>
          <a:xfrm>
            <a:off x="4549500" y="2679525"/>
            <a:ext cx="4594500" cy="1877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l" sz="2000" b="1">
                <a:solidFill>
                  <a:schemeClr val="dk1"/>
                </a:solidFill>
                <a:latin typeface="Roboto"/>
                <a:ea typeface="Roboto"/>
                <a:cs typeface="Roboto"/>
                <a:sym typeface="Roboto"/>
              </a:rPr>
              <a:t>Shareware </a:t>
            </a:r>
            <a:r>
              <a:rPr lang="pl" sz="1800">
                <a:solidFill>
                  <a:schemeClr val="dk1"/>
                </a:solidFill>
                <a:latin typeface="Roboto"/>
                <a:ea typeface="Roboto"/>
                <a:cs typeface="Roboto"/>
                <a:sym typeface="Roboto"/>
              </a:rPr>
              <a:t>- oprogramowanie udostępniane bezpłatnie do testów. Każdy potencjalny nabywca, przed podjęciem decyzji o zakupie, może gruntownie sprawdzić w działaniu zazwyczaj w pełni funkcjonalną wersję.</a:t>
            </a:r>
            <a:endParaRPr sz="1800">
              <a:solidFill>
                <a:schemeClr val="dk1"/>
              </a:solidFill>
              <a:latin typeface="Roboto"/>
              <a:ea typeface="Roboto"/>
              <a:cs typeface="Roboto"/>
              <a:sym typeface="Roboto"/>
            </a:endParaRPr>
          </a:p>
        </p:txBody>
      </p:sp>
      <p:sp>
        <p:nvSpPr>
          <p:cNvPr id="90" name="Google Shape;90;p16"/>
          <p:cNvSpPr/>
          <p:nvPr/>
        </p:nvSpPr>
        <p:spPr>
          <a:xfrm>
            <a:off x="4200175" y="2384725"/>
            <a:ext cx="1463700" cy="986100"/>
          </a:xfrm>
          <a:prstGeom prst="halfFrame">
            <a:avLst>
              <a:gd name="adj1" fmla="val 33333"/>
              <a:gd name="adj2" fmla="val 33333"/>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16"/>
          <p:cNvSpPr/>
          <p:nvPr/>
        </p:nvSpPr>
        <p:spPr>
          <a:xfrm>
            <a:off x="3864650" y="94675"/>
            <a:ext cx="1118400" cy="785700"/>
          </a:xfrm>
          <a:prstGeom prst="halfFrame">
            <a:avLst>
              <a:gd name="adj1" fmla="val 33333"/>
              <a:gd name="adj2" fmla="val 33333"/>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16"/>
          <p:cNvSpPr/>
          <p:nvPr/>
        </p:nvSpPr>
        <p:spPr>
          <a:xfrm>
            <a:off x="134000" y="1853150"/>
            <a:ext cx="1118400" cy="785700"/>
          </a:xfrm>
          <a:prstGeom prst="halfFrame">
            <a:avLst>
              <a:gd name="adj1" fmla="val 33333"/>
              <a:gd name="adj2" fmla="val 33333"/>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7"/>
          <p:cNvSpPr txBox="1">
            <a:spLocks noGrp="1"/>
          </p:cNvSpPr>
          <p:nvPr>
            <p:ph type="body" idx="1"/>
          </p:nvPr>
        </p:nvSpPr>
        <p:spPr>
          <a:xfrm>
            <a:off x="377750" y="243950"/>
            <a:ext cx="4960800" cy="30789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pl" sz="2000" b="1"/>
              <a:t>GNU GPL</a:t>
            </a:r>
            <a:r>
              <a:rPr lang="pl"/>
              <a:t> - zasady licencyjne określone przez konsorcjum Free Software Foundation. Jeśli ktoś wprowadza do obiegu oprogramowanie</a:t>
            </a:r>
            <a:endParaRPr/>
          </a:p>
          <a:p>
            <a:pPr marL="0" lvl="0" indent="0" algn="l" rtl="0">
              <a:spcBef>
                <a:spcPts val="0"/>
              </a:spcBef>
              <a:spcAft>
                <a:spcPts val="0"/>
              </a:spcAft>
              <a:buNone/>
            </a:pPr>
            <a:r>
              <a:rPr lang="pl"/>
              <a:t>zawierające jakąkolwiek część podlegającą licencji GPL, to musi udostępnić wraz z każdą dystrybucją binarną jej postać źródłową.</a:t>
            </a:r>
            <a:endParaRPr/>
          </a:p>
        </p:txBody>
      </p:sp>
      <p:sp>
        <p:nvSpPr>
          <p:cNvPr id="98" name="Google Shape;98;p17"/>
          <p:cNvSpPr txBox="1"/>
          <p:nvPr/>
        </p:nvSpPr>
        <p:spPr>
          <a:xfrm>
            <a:off x="6040050" y="311050"/>
            <a:ext cx="3049500" cy="1600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l" sz="2000" b="1">
                <a:solidFill>
                  <a:schemeClr val="dk1"/>
                </a:solidFill>
                <a:latin typeface="Roboto"/>
                <a:ea typeface="Roboto"/>
                <a:cs typeface="Roboto"/>
                <a:sym typeface="Roboto"/>
              </a:rPr>
              <a:t>Linux </a:t>
            </a:r>
            <a:r>
              <a:rPr lang="pl" sz="1800">
                <a:solidFill>
                  <a:schemeClr val="dk1"/>
                </a:solidFill>
                <a:latin typeface="Roboto"/>
                <a:ea typeface="Roboto"/>
                <a:cs typeface="Roboto"/>
                <a:sym typeface="Roboto"/>
              </a:rPr>
              <a:t>- rozwiązanie licencyjne odnoszone do systemu Linux, którego jądro jest upowszechniane według praw licencji GPL</a:t>
            </a:r>
            <a:endParaRPr sz="1800">
              <a:solidFill>
                <a:schemeClr val="dk1"/>
              </a:solidFill>
              <a:latin typeface="Roboto"/>
              <a:ea typeface="Roboto"/>
              <a:cs typeface="Roboto"/>
              <a:sym typeface="Roboto"/>
            </a:endParaRPr>
          </a:p>
        </p:txBody>
      </p:sp>
      <p:sp>
        <p:nvSpPr>
          <p:cNvPr id="99" name="Google Shape;99;p17"/>
          <p:cNvSpPr txBox="1"/>
          <p:nvPr/>
        </p:nvSpPr>
        <p:spPr>
          <a:xfrm>
            <a:off x="3529400" y="2571750"/>
            <a:ext cx="5224800" cy="215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l" sz="2000" b="1">
                <a:solidFill>
                  <a:schemeClr val="dk1"/>
                </a:solidFill>
                <a:latin typeface="Roboto"/>
                <a:ea typeface="Roboto"/>
                <a:cs typeface="Roboto"/>
                <a:sym typeface="Roboto"/>
              </a:rPr>
              <a:t>Licencja grupowa </a:t>
            </a:r>
            <a:r>
              <a:rPr lang="pl" sz="1800">
                <a:solidFill>
                  <a:schemeClr val="dk1"/>
                </a:solidFill>
                <a:latin typeface="Roboto"/>
                <a:ea typeface="Roboto"/>
                <a:cs typeface="Roboto"/>
                <a:sym typeface="Roboto"/>
              </a:rPr>
              <a:t>- rodzaj licencji zezwalającej na użytkowanie oprogramowania w sieci lub w zestawie komputerów, np. w szkole lub w pracowni, określającej maksymalną liczbę stanowisk, na których wolno zainstalować objęte nią oprogramowanie. Odmianą licencji grupowej jest licencja sieciowa (network licence)</a:t>
            </a:r>
            <a:endParaRPr sz="1800">
              <a:solidFill>
                <a:schemeClr val="dk1"/>
              </a:solidFill>
              <a:latin typeface="Roboto"/>
              <a:ea typeface="Roboto"/>
              <a:cs typeface="Roboto"/>
              <a:sym typeface="Roboto"/>
            </a:endParaRPr>
          </a:p>
        </p:txBody>
      </p:sp>
      <p:pic>
        <p:nvPicPr>
          <p:cNvPr id="100" name="Google Shape;100;p17"/>
          <p:cNvPicPr preferRelativeResize="0"/>
          <p:nvPr/>
        </p:nvPicPr>
        <p:blipFill>
          <a:blip r:embed="rId3">
            <a:alphaModFix/>
          </a:blip>
          <a:stretch>
            <a:fillRect/>
          </a:stretch>
        </p:blipFill>
        <p:spPr>
          <a:xfrm>
            <a:off x="203225" y="2797962"/>
            <a:ext cx="2695850" cy="1793975"/>
          </a:xfrm>
          <a:prstGeom prst="rect">
            <a:avLst/>
          </a:prstGeom>
          <a:noFill/>
          <a:ln>
            <a:noFill/>
          </a:ln>
        </p:spPr>
      </p:pic>
      <p:sp>
        <p:nvSpPr>
          <p:cNvPr id="101" name="Google Shape;101;p17"/>
          <p:cNvSpPr/>
          <p:nvPr/>
        </p:nvSpPr>
        <p:spPr>
          <a:xfrm>
            <a:off x="134075" y="54025"/>
            <a:ext cx="1118400" cy="785700"/>
          </a:xfrm>
          <a:prstGeom prst="halfFrame">
            <a:avLst>
              <a:gd name="adj1" fmla="val 33333"/>
              <a:gd name="adj2" fmla="val 33333"/>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17"/>
          <p:cNvSpPr/>
          <p:nvPr/>
        </p:nvSpPr>
        <p:spPr>
          <a:xfrm>
            <a:off x="3285150" y="2371575"/>
            <a:ext cx="1118400" cy="785700"/>
          </a:xfrm>
          <a:prstGeom prst="halfFrame">
            <a:avLst>
              <a:gd name="adj1" fmla="val 33333"/>
              <a:gd name="adj2" fmla="val 33333"/>
            </a:avLst>
          </a:prstGeom>
          <a:solidFill>
            <a:schemeClr val="dk2"/>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7"/>
          <p:cNvSpPr/>
          <p:nvPr/>
        </p:nvSpPr>
        <p:spPr>
          <a:xfrm>
            <a:off x="5816425" y="135325"/>
            <a:ext cx="1118400" cy="704400"/>
          </a:xfrm>
          <a:prstGeom prst="halfFrame">
            <a:avLst>
              <a:gd name="adj1" fmla="val 33333"/>
              <a:gd name="adj2" fmla="val 33333"/>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8"/>
          <p:cNvSpPr txBox="1">
            <a:spLocks noGrp="1"/>
          </p:cNvSpPr>
          <p:nvPr>
            <p:ph type="body" idx="1"/>
          </p:nvPr>
        </p:nvSpPr>
        <p:spPr>
          <a:xfrm>
            <a:off x="1018125" y="447250"/>
            <a:ext cx="8368200" cy="18075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pl" sz="2000" b="1"/>
              <a:t>Licencja jednostanowiskowa</a:t>
            </a:r>
            <a:r>
              <a:rPr lang="pl"/>
              <a:t> - licencja uprawniająca użytkownika do zainstalowania nabytego oprogramowania tylko w jednym komputerze, obejmująca zakaz udostępniania takiego oprogramowania w sieci oraz na innych własnych komputerach. Licencja jednostanowiskowa, jak każda, nie</a:t>
            </a:r>
            <a:endParaRPr/>
          </a:p>
          <a:p>
            <a:pPr marL="0" lvl="0" indent="0" algn="l" rtl="0">
              <a:spcBef>
                <a:spcPts val="0"/>
              </a:spcBef>
              <a:spcAft>
                <a:spcPts val="0"/>
              </a:spcAft>
              <a:buNone/>
            </a:pPr>
            <a:r>
              <a:rPr lang="pl"/>
              <a:t>zabrania sporządzenia kopii zapasowej oprogramowania.</a:t>
            </a:r>
            <a:endParaRPr/>
          </a:p>
        </p:txBody>
      </p:sp>
      <p:sp>
        <p:nvSpPr>
          <p:cNvPr id="109" name="Google Shape;109;p18"/>
          <p:cNvSpPr txBox="1"/>
          <p:nvPr/>
        </p:nvSpPr>
        <p:spPr>
          <a:xfrm>
            <a:off x="510275" y="2571750"/>
            <a:ext cx="6617400" cy="215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l" sz="2000" b="1">
                <a:solidFill>
                  <a:schemeClr val="dk1"/>
                </a:solidFill>
                <a:latin typeface="Roboto"/>
                <a:ea typeface="Roboto"/>
                <a:cs typeface="Roboto"/>
                <a:sym typeface="Roboto"/>
              </a:rPr>
              <a:t>Licencja na obszar</a:t>
            </a:r>
            <a:r>
              <a:rPr lang="pl" sz="1800">
                <a:solidFill>
                  <a:schemeClr val="dk1"/>
                </a:solidFill>
                <a:latin typeface="Roboto"/>
                <a:ea typeface="Roboto"/>
                <a:cs typeface="Roboto"/>
                <a:sym typeface="Roboto"/>
              </a:rPr>
              <a:t>  - umowa między producentem oprogramowania a nabywcą, uprawniająca go do sporządzenia określonej liczby kopii zakupionego oprogramowania na swój własny użytek. Takie rozwiązanie jest często stosowane przez firmy korzystające z sieci lokalnych LAN, umożliwia bowiem wykorzystanie oprogramowania na wielu stanowiskach komputerowych przy mniejszych kosztach</a:t>
            </a:r>
            <a:endParaRPr sz="1800">
              <a:solidFill>
                <a:schemeClr val="dk1"/>
              </a:solidFill>
              <a:latin typeface="Roboto"/>
              <a:ea typeface="Roboto"/>
              <a:cs typeface="Roboto"/>
              <a:sym typeface="Roboto"/>
            </a:endParaRPr>
          </a:p>
        </p:txBody>
      </p:sp>
      <p:sp>
        <p:nvSpPr>
          <p:cNvPr id="110" name="Google Shape;110;p18"/>
          <p:cNvSpPr/>
          <p:nvPr/>
        </p:nvSpPr>
        <p:spPr>
          <a:xfrm>
            <a:off x="672925" y="175875"/>
            <a:ext cx="1514400" cy="978900"/>
          </a:xfrm>
          <a:prstGeom prst="halfFrame">
            <a:avLst>
              <a:gd name="adj1" fmla="val 33333"/>
              <a:gd name="adj2" fmla="val 33333"/>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18"/>
          <p:cNvSpPr/>
          <p:nvPr/>
        </p:nvSpPr>
        <p:spPr>
          <a:xfrm>
            <a:off x="164600" y="2310425"/>
            <a:ext cx="1514400" cy="978900"/>
          </a:xfrm>
          <a:prstGeom prst="halfFrame">
            <a:avLst>
              <a:gd name="adj1" fmla="val 33333"/>
              <a:gd name="adj2" fmla="val 33333"/>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12" name="Google Shape;112;p18"/>
          <p:cNvCxnSpPr/>
          <p:nvPr/>
        </p:nvCxnSpPr>
        <p:spPr>
          <a:xfrm>
            <a:off x="1709750" y="2486375"/>
            <a:ext cx="7074900" cy="0"/>
          </a:xfrm>
          <a:prstGeom prst="straightConnector1">
            <a:avLst/>
          </a:prstGeom>
          <a:noFill/>
          <a:ln w="9525" cap="flat" cmpd="sng">
            <a:solidFill>
              <a:schemeClr val="lt2"/>
            </a:solidFill>
            <a:prstDash val="solid"/>
            <a:round/>
            <a:headEnd type="none" w="med" len="med"/>
            <a:tailEnd type="triangle" w="med" len="med"/>
          </a:ln>
        </p:spPr>
      </p:cxnSp>
      <p:cxnSp>
        <p:nvCxnSpPr>
          <p:cNvPr id="113" name="Google Shape;113;p18"/>
          <p:cNvCxnSpPr/>
          <p:nvPr/>
        </p:nvCxnSpPr>
        <p:spPr>
          <a:xfrm>
            <a:off x="1862150" y="2638775"/>
            <a:ext cx="7074900" cy="0"/>
          </a:xfrm>
          <a:prstGeom prst="straightConnector1">
            <a:avLst/>
          </a:prstGeom>
          <a:noFill/>
          <a:ln w="9525" cap="flat" cmpd="sng">
            <a:solidFill>
              <a:schemeClr val="lt2"/>
            </a:solidFill>
            <a:prstDash val="solid"/>
            <a:round/>
            <a:headEnd type="none" w="med" len="med"/>
            <a:tailEnd type="triangle" w="med" len="med"/>
          </a:ln>
        </p:spPr>
      </p:cxnSp>
      <p:cxnSp>
        <p:nvCxnSpPr>
          <p:cNvPr id="114" name="Google Shape;114;p18"/>
          <p:cNvCxnSpPr/>
          <p:nvPr/>
        </p:nvCxnSpPr>
        <p:spPr>
          <a:xfrm>
            <a:off x="2187325" y="267238"/>
            <a:ext cx="6837600" cy="3300"/>
          </a:xfrm>
          <a:prstGeom prst="straightConnector1">
            <a:avLst/>
          </a:prstGeom>
          <a:noFill/>
          <a:ln w="9525" cap="flat" cmpd="sng">
            <a:solidFill>
              <a:schemeClr val="lt2"/>
            </a:solidFill>
            <a:prstDash val="solid"/>
            <a:round/>
            <a:headEnd type="none" w="med" len="med"/>
            <a:tailEnd type="triangle" w="med" len="med"/>
          </a:ln>
        </p:spPr>
      </p:cxnSp>
      <p:cxnSp>
        <p:nvCxnSpPr>
          <p:cNvPr id="115" name="Google Shape;115;p18"/>
          <p:cNvCxnSpPr/>
          <p:nvPr/>
        </p:nvCxnSpPr>
        <p:spPr>
          <a:xfrm>
            <a:off x="2339725" y="419638"/>
            <a:ext cx="6837600" cy="3300"/>
          </a:xfrm>
          <a:prstGeom prst="straightConnector1">
            <a:avLst/>
          </a:prstGeom>
          <a:noFill/>
          <a:ln w="9525" cap="flat" cmpd="sng">
            <a:solidFill>
              <a:schemeClr val="lt2"/>
            </a:solidFill>
            <a:prstDash val="solid"/>
            <a:round/>
            <a:headEnd type="none" w="med" len="med"/>
            <a:tailEnd type="triangle" w="med" len="med"/>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9"/>
          <p:cNvSpPr txBox="1">
            <a:spLocks noGrp="1"/>
          </p:cNvSpPr>
          <p:nvPr>
            <p:ph type="title"/>
          </p:nvPr>
        </p:nvSpPr>
        <p:spPr>
          <a:xfrm>
            <a:off x="387900" y="234400"/>
            <a:ext cx="8368200" cy="686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pl" sz="3500" b="1"/>
              <a:t>Formy ograniczeń w użytkowaniu </a:t>
            </a:r>
            <a:endParaRPr sz="3500" b="1"/>
          </a:p>
        </p:txBody>
      </p:sp>
      <p:sp>
        <p:nvSpPr>
          <p:cNvPr id="121" name="Google Shape;121;p19"/>
          <p:cNvSpPr txBox="1">
            <a:spLocks noGrp="1"/>
          </p:cNvSpPr>
          <p:nvPr>
            <p:ph type="body" idx="1"/>
          </p:nvPr>
        </p:nvSpPr>
        <p:spPr>
          <a:xfrm>
            <a:off x="1059200" y="971400"/>
            <a:ext cx="7928700" cy="30789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pl" sz="2000" b="1"/>
              <a:t>Trialware</a:t>
            </a:r>
            <a:r>
              <a:rPr lang="pl"/>
              <a:t> - program, który po zainstalowaniu jest w pełni sprawny i działają jego wszystkie komponenty, ale tylko przez określony czas od dnia jego zainstalowania w systemie (przeciętnie od 30 do 90 dni). Po tym okresie, o ile użytkownik nie wprowadzi zakupionego u producenta kodu, programu nie będzie można uruchomić.</a:t>
            </a:r>
            <a:endParaRPr/>
          </a:p>
        </p:txBody>
      </p:sp>
      <p:sp>
        <p:nvSpPr>
          <p:cNvPr id="122" name="Google Shape;122;p19"/>
          <p:cNvSpPr txBox="1"/>
          <p:nvPr/>
        </p:nvSpPr>
        <p:spPr>
          <a:xfrm>
            <a:off x="2177375" y="2964125"/>
            <a:ext cx="6363300" cy="1877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l" sz="2000" b="1">
                <a:solidFill>
                  <a:schemeClr val="dk1"/>
                </a:solidFill>
                <a:latin typeface="Roboto"/>
                <a:ea typeface="Roboto"/>
                <a:cs typeface="Roboto"/>
                <a:sym typeface="Roboto"/>
              </a:rPr>
              <a:t>Adware </a:t>
            </a:r>
            <a:r>
              <a:rPr lang="pl" sz="1800">
                <a:solidFill>
                  <a:schemeClr val="dk1"/>
                </a:solidFill>
                <a:latin typeface="Roboto"/>
                <a:ea typeface="Roboto"/>
                <a:cs typeface="Roboto"/>
                <a:sym typeface="Roboto"/>
              </a:rPr>
              <a:t>- programy, za których użytkowanie się nie płaci. Producenci czerpią z nich zyski przez umieszczanie w nich reklam. Jeśli użytkownik jest zadowolony z efektu pracy autorów programu, może im się odwdzięczyć, klikając na reklamę sponsora. Większość autorów adware proponuje za niewielką opłatą także wersję programu pozbawioną reklam</a:t>
            </a:r>
            <a:endParaRPr sz="1800">
              <a:solidFill>
                <a:schemeClr val="dk1"/>
              </a:solidFill>
              <a:latin typeface="Roboto"/>
              <a:ea typeface="Roboto"/>
              <a:cs typeface="Roboto"/>
              <a:sym typeface="Roboto"/>
            </a:endParaRPr>
          </a:p>
        </p:txBody>
      </p:sp>
      <p:sp>
        <p:nvSpPr>
          <p:cNvPr id="123" name="Google Shape;123;p19"/>
          <p:cNvSpPr/>
          <p:nvPr/>
        </p:nvSpPr>
        <p:spPr>
          <a:xfrm>
            <a:off x="1902900" y="2801500"/>
            <a:ext cx="691200" cy="630300"/>
          </a:xfrm>
          <a:prstGeom prst="diagStripe">
            <a:avLst>
              <a:gd name="adj" fmla="val 50000"/>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9"/>
          <p:cNvSpPr/>
          <p:nvPr/>
        </p:nvSpPr>
        <p:spPr>
          <a:xfrm>
            <a:off x="784675" y="798925"/>
            <a:ext cx="691200" cy="630300"/>
          </a:xfrm>
          <a:prstGeom prst="diagStripe">
            <a:avLst>
              <a:gd name="adj" fmla="val 50000"/>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5" name="Google Shape;125;p19"/>
          <p:cNvCxnSpPr/>
          <p:nvPr/>
        </p:nvCxnSpPr>
        <p:spPr>
          <a:xfrm>
            <a:off x="2657100" y="2849138"/>
            <a:ext cx="6099000" cy="13200"/>
          </a:xfrm>
          <a:prstGeom prst="straightConnector1">
            <a:avLst/>
          </a:prstGeom>
          <a:noFill/>
          <a:ln w="9525" cap="flat" cmpd="sng">
            <a:solidFill>
              <a:schemeClr val="lt2"/>
            </a:solidFill>
            <a:prstDash val="solid"/>
            <a:round/>
            <a:headEnd type="none" w="med" len="med"/>
            <a:tailEnd type="triangle" w="med" len="med"/>
          </a:ln>
        </p:spPr>
      </p:cxnSp>
      <p:cxnSp>
        <p:nvCxnSpPr>
          <p:cNvPr id="126" name="Google Shape;126;p19"/>
          <p:cNvCxnSpPr/>
          <p:nvPr/>
        </p:nvCxnSpPr>
        <p:spPr>
          <a:xfrm>
            <a:off x="2809500" y="3001538"/>
            <a:ext cx="6099000" cy="13200"/>
          </a:xfrm>
          <a:prstGeom prst="straightConnector1">
            <a:avLst/>
          </a:prstGeom>
          <a:noFill/>
          <a:ln w="9525" cap="flat" cmpd="sng">
            <a:solidFill>
              <a:schemeClr val="lt2"/>
            </a:solidFill>
            <a:prstDash val="solid"/>
            <a:round/>
            <a:headEnd type="none" w="med" len="med"/>
            <a:tailEnd type="triangle" w="med" len="me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20"/>
          <p:cNvSpPr txBox="1">
            <a:spLocks noGrp="1"/>
          </p:cNvSpPr>
          <p:nvPr>
            <p:ph type="body" idx="1"/>
          </p:nvPr>
        </p:nvSpPr>
        <p:spPr>
          <a:xfrm>
            <a:off x="569250" y="213475"/>
            <a:ext cx="8876100" cy="6284100"/>
          </a:xfrm>
          <a:prstGeom prst="rect">
            <a:avLst/>
          </a:prstGeom>
        </p:spPr>
        <p:txBody>
          <a:bodyPr spcFirstLastPara="1" wrap="square" lIns="91425" tIns="91425" rIns="91425" bIns="91425" anchor="t" anchorCtr="0">
            <a:noAutofit/>
          </a:bodyPr>
          <a:lstStyle/>
          <a:p>
            <a:pPr marL="0" lvl="0" indent="0" algn="l" rtl="0">
              <a:lnSpc>
                <a:spcPct val="95000"/>
              </a:lnSpc>
              <a:spcBef>
                <a:spcPts val="0"/>
              </a:spcBef>
              <a:spcAft>
                <a:spcPts val="0"/>
              </a:spcAft>
              <a:buSzPts val="275"/>
              <a:buNone/>
            </a:pPr>
            <a:r>
              <a:rPr lang="pl" sz="2000" b="1"/>
              <a:t>Demo (wersja demonstracyjna) </a:t>
            </a:r>
            <a:r>
              <a:rPr lang="pl"/>
              <a:t>- program, który po zainstalowaniu nie ma żadnych ograniczeń czasowych, ale za to część jego funkcji jest niedostępna, co pomniejsza jego wartość dla użytkownika. Zakupienie u producenta kodu rejestracyjnego odblokowuje niedostępne opcje, zmieniając program na w pełni użyteczny.</a:t>
            </a:r>
            <a:endParaRPr/>
          </a:p>
          <a:p>
            <a:pPr marL="0" lvl="0" indent="0" algn="l" rtl="0">
              <a:lnSpc>
                <a:spcPct val="95000"/>
              </a:lnSpc>
              <a:spcBef>
                <a:spcPts val="1200"/>
              </a:spcBef>
              <a:spcAft>
                <a:spcPts val="0"/>
              </a:spcAft>
              <a:buSzPts val="275"/>
              <a:buNone/>
            </a:pPr>
            <a:r>
              <a:rPr lang="pl"/>
              <a:t>Spotyka się również programy, które po zainstalowaniu są w pełni sprawne i bez ograniczeń czasowych, ale za to z limitem możliwych uruchomień. Inne programy po zainstalowaniu mogą nie mieć żadnych ograniczeń czasowych, funkcyjnych ani uruchomieniowych, ale za to każdorazowo w czasie startu przypominają o konieczności rejestracji programu.</a:t>
            </a:r>
            <a:endParaRPr/>
          </a:p>
          <a:p>
            <a:pPr marL="0" lvl="0" indent="0" algn="l" rtl="0">
              <a:lnSpc>
                <a:spcPct val="95000"/>
              </a:lnSpc>
              <a:spcBef>
                <a:spcPts val="1200"/>
              </a:spcBef>
              <a:spcAft>
                <a:spcPts val="0"/>
              </a:spcAft>
              <a:buSzPts val="275"/>
              <a:buNone/>
            </a:pPr>
            <a:endParaRPr/>
          </a:p>
        </p:txBody>
      </p:sp>
      <p:sp>
        <p:nvSpPr>
          <p:cNvPr id="132" name="Google Shape;132;p20"/>
          <p:cNvSpPr txBox="1"/>
          <p:nvPr/>
        </p:nvSpPr>
        <p:spPr>
          <a:xfrm>
            <a:off x="4660800" y="2923450"/>
            <a:ext cx="4483200" cy="215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l" sz="2000" b="1">
                <a:solidFill>
                  <a:schemeClr val="dk1"/>
                </a:solidFill>
                <a:latin typeface="Roboto"/>
                <a:ea typeface="Roboto"/>
                <a:cs typeface="Roboto"/>
                <a:sym typeface="Roboto"/>
              </a:rPr>
              <a:t>Postcardware</a:t>
            </a:r>
            <a:r>
              <a:rPr lang="pl" sz="1800">
                <a:solidFill>
                  <a:schemeClr val="dk1"/>
                </a:solidFill>
                <a:latin typeface="Roboto"/>
                <a:ea typeface="Roboto"/>
                <a:cs typeface="Roboto"/>
                <a:sym typeface="Roboto"/>
              </a:rPr>
              <a:t> - określenie pewnego statusu, pod jakim autor programu rozprowadza swoją aplikację. Wymaga on, aby użytkownik, który chce korzystać z programu wysyłał do autora (tytułem zapłaty) kartkę pocztową (a najczęściej widokówkę) z opinią na temat programu</a:t>
            </a:r>
            <a:endParaRPr sz="1800">
              <a:solidFill>
                <a:schemeClr val="dk1"/>
              </a:solidFill>
              <a:latin typeface="Roboto"/>
              <a:ea typeface="Roboto"/>
              <a:cs typeface="Roboto"/>
              <a:sym typeface="Roboto"/>
            </a:endParaRPr>
          </a:p>
        </p:txBody>
      </p:sp>
      <p:sp>
        <p:nvSpPr>
          <p:cNvPr id="133" name="Google Shape;133;p20"/>
          <p:cNvSpPr/>
          <p:nvPr/>
        </p:nvSpPr>
        <p:spPr>
          <a:xfrm>
            <a:off x="225675" y="46800"/>
            <a:ext cx="691200" cy="630300"/>
          </a:xfrm>
          <a:prstGeom prst="diagStripe">
            <a:avLst>
              <a:gd name="adj" fmla="val 50000"/>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0"/>
          <p:cNvSpPr/>
          <p:nvPr/>
        </p:nvSpPr>
        <p:spPr>
          <a:xfrm>
            <a:off x="4297550" y="2852325"/>
            <a:ext cx="691200" cy="630300"/>
          </a:xfrm>
          <a:prstGeom prst="diagStripe">
            <a:avLst>
              <a:gd name="adj" fmla="val 50000"/>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5" name="Google Shape;135;p20"/>
          <p:cNvPicPr preferRelativeResize="0"/>
          <p:nvPr/>
        </p:nvPicPr>
        <p:blipFill>
          <a:blip r:embed="rId3">
            <a:alphaModFix/>
          </a:blip>
          <a:stretch>
            <a:fillRect/>
          </a:stretch>
        </p:blipFill>
        <p:spPr>
          <a:xfrm>
            <a:off x="1021625" y="3228500"/>
            <a:ext cx="2308095" cy="175222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1"/>
          <p:cNvSpPr txBox="1">
            <a:spLocks noGrp="1"/>
          </p:cNvSpPr>
          <p:nvPr>
            <p:ph type="title"/>
          </p:nvPr>
        </p:nvSpPr>
        <p:spPr>
          <a:xfrm>
            <a:off x="387900" y="173400"/>
            <a:ext cx="8368200" cy="686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pl" sz="3500" b="1"/>
              <a:t>Piractwo komputerowe</a:t>
            </a:r>
            <a:endParaRPr sz="3500" b="1"/>
          </a:p>
        </p:txBody>
      </p:sp>
      <p:sp>
        <p:nvSpPr>
          <p:cNvPr id="141" name="Google Shape;141;p21"/>
          <p:cNvSpPr txBox="1">
            <a:spLocks noGrp="1"/>
          </p:cNvSpPr>
          <p:nvPr>
            <p:ph type="body" idx="1"/>
          </p:nvPr>
        </p:nvSpPr>
        <p:spPr>
          <a:xfrm>
            <a:off x="1272650" y="1174675"/>
            <a:ext cx="7767900" cy="13626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pl"/>
              <a:t>Piractwo komputerowe to łamanie praw autorskich, nielegalne posługiwanie się programem komputerowym bez zgody autora lub producenta i bez uiszczenia odpowiedniej opłaty. </a:t>
            </a:r>
            <a:endParaRPr/>
          </a:p>
        </p:txBody>
      </p:sp>
      <p:pic>
        <p:nvPicPr>
          <p:cNvPr id="142" name="Google Shape;142;p21"/>
          <p:cNvPicPr preferRelativeResize="0"/>
          <p:nvPr/>
        </p:nvPicPr>
        <p:blipFill>
          <a:blip r:embed="rId3">
            <a:alphaModFix/>
          </a:blip>
          <a:stretch>
            <a:fillRect/>
          </a:stretch>
        </p:blipFill>
        <p:spPr>
          <a:xfrm>
            <a:off x="2054950" y="2435625"/>
            <a:ext cx="4392207" cy="2266950"/>
          </a:xfrm>
          <a:prstGeom prst="rect">
            <a:avLst/>
          </a:prstGeom>
          <a:noFill/>
          <a:ln>
            <a:noFill/>
          </a:ln>
        </p:spPr>
      </p:pic>
    </p:spTree>
  </p:cSld>
  <p:clrMapOvr>
    <a:masterClrMapping/>
  </p:clrMapOvr>
</p:sld>
</file>

<file path=ppt/theme/theme1.xml><?xml version="1.0" encoding="utf-8"?>
<a:theme xmlns:a="http://schemas.openxmlformats.org/drawingml/2006/main" name="Marina">
  <a:themeElements>
    <a:clrScheme name="Marina">
      <a:dk1>
        <a:srgbClr val="FFFFFF"/>
      </a:dk1>
      <a:lt1>
        <a:srgbClr val="00517C"/>
      </a:lt1>
      <a:dk2>
        <a:srgbClr val="004065"/>
      </a:dk2>
      <a:lt2>
        <a:srgbClr val="CFD8DC"/>
      </a:lt2>
      <a:accent1>
        <a:srgbClr val="0277BD"/>
      </a:accent1>
      <a:accent2>
        <a:srgbClr val="558B2F"/>
      </a:accent2>
      <a:accent3>
        <a:srgbClr val="009688"/>
      </a:accent3>
      <a:accent4>
        <a:srgbClr val="039BE5"/>
      </a:accent4>
      <a:accent5>
        <a:srgbClr val="8BC34A"/>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1114</Words>
  <PresentationFormat>Pokaz na ekranie (16:9)</PresentationFormat>
  <Paragraphs>72</Paragraphs>
  <Slides>20</Slides>
  <Notes>20</Notes>
  <HiddenSlides>0</HiddenSlides>
  <MMClips>0</MMClips>
  <ScaleCrop>false</ScaleCrop>
  <HeadingPairs>
    <vt:vector size="6" baseType="variant">
      <vt:variant>
        <vt:lpstr>Używane czcionki</vt:lpstr>
      </vt:variant>
      <vt:variant>
        <vt:i4>3</vt:i4>
      </vt:variant>
      <vt:variant>
        <vt:lpstr>Motyw</vt:lpstr>
      </vt:variant>
      <vt:variant>
        <vt:i4>1</vt:i4>
      </vt:variant>
      <vt:variant>
        <vt:lpstr>Tytuły slajdów</vt:lpstr>
      </vt:variant>
      <vt:variant>
        <vt:i4>20</vt:i4>
      </vt:variant>
    </vt:vector>
  </HeadingPairs>
  <TitlesOfParts>
    <vt:vector size="24" baseType="lpstr">
      <vt:lpstr>Arial</vt:lpstr>
      <vt:lpstr>Roboto Slab</vt:lpstr>
      <vt:lpstr>Roboto</vt:lpstr>
      <vt:lpstr>Marina</vt:lpstr>
      <vt:lpstr>Licencje i prawa  autorskie. </vt:lpstr>
      <vt:lpstr>Licencje</vt:lpstr>
      <vt:lpstr>Co to jest licencja?</vt:lpstr>
      <vt:lpstr>Rodzaje licencji</vt:lpstr>
      <vt:lpstr>Slajd 5</vt:lpstr>
      <vt:lpstr>Slajd 6</vt:lpstr>
      <vt:lpstr>Formy ograniczeń w użytkowaniu </vt:lpstr>
      <vt:lpstr>Slajd 8</vt:lpstr>
      <vt:lpstr>Piractwo komputerowe</vt:lpstr>
      <vt:lpstr>Prawa Autorskie</vt:lpstr>
      <vt:lpstr>Co to są prawa autorskie?</vt:lpstr>
      <vt:lpstr>Podział praw autorskich</vt:lpstr>
      <vt:lpstr>Slajd 13</vt:lpstr>
      <vt:lpstr>Prawa autorskie</vt:lpstr>
      <vt:lpstr>Prawa autorskie</vt:lpstr>
      <vt:lpstr>Prawa autorskie</vt:lpstr>
      <vt:lpstr>Naruszenie praw autorskich</vt:lpstr>
      <vt:lpstr>Slajd 18</vt:lpstr>
      <vt:lpstr>Co nie podlega prawu autorskiemu?</vt:lpstr>
      <vt:lpstr>Slajd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Licencje i prawa  autorskie. </dc:title>
  <dc:creator>admin</dc:creator>
  <cp:lastModifiedBy>admin</cp:lastModifiedBy>
  <cp:revision>1</cp:revision>
  <dcterms:modified xsi:type="dcterms:W3CDTF">2022-06-23T06:21:30Z</dcterms:modified>
</cp:coreProperties>
</file>